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ணிலிருந்து ஒரு சத்தம் வந்து, செய்தியை அறிவிக்கிறது; எப்பிராயீமின் மலையிலிருந்து வந்து, தீங்கைப் பிரசித்தம்பண்ண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எதுவரைக்கும் கொடியைக்கண்டு, எக்காளத்தின் சத்தத்தைக் கேட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்வதங்களைப் பார்த்தேன், அவைகள் அதிர்ந்தன; எல்லாக் குன்றுகளும் அசைந்த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ான் பார்க்கும்போது, மனுஷனில்லை; ஆகாசத்துப் பறவைகளெல்லாம் பறந்துபோ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மெல்லாம் பாழாய்ப்போம்; ஆகிலும் சர்வசங்காரம் செய்ய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लिये कमर में टाट बान्धो, विलाप और हाय हाय करो; क्योंकि यहोवा का भड़का हुआ कोप हम पर से टला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 समय राजा और हाकिमों का कलेजा कांप उठेगा; याजक चकित होंगे और नबी अचम्भित हो जाएंगे, यहोवा की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मैं ने कहा, हाय, प्रभु यहोवा, तू ने तो यह कह कर कि तुम को शान्ति मिलेगी निश्चय अपनी इस प्र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और यरूशलेम को भी बड़ा धोखा दिया है; क्योंकि तलवार प्राणों को मिटाने प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 समय तेरी इस प्रजा से और यरूशलेम सें भी कहा जाएगा, जंगल के मुण्डे टीलों पर से प्रजा के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ओर लू बह रही है, वह ऐसी वायु नहीं जिस से ओसाना वा फरछान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मेरी ओर से ऐसे कामों के लिये अधिक प्रचण्ड वायु बहेगी। अब मैं उन को दण्ड की आज्ञ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देखो, वह बादलों की नाईं चढ़ाई कर के आ रहा है, उसके रथ बवण्डर के समान और उसके घोड़े उकाबों से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 वेग से चलते हैं। हम पर हाय, हम नाश हुए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हे यरूशलेम, अपना हृदय बुराई से धो, कि, तुम्हारा उद्धार हो जाए। तुम कब तक व्यर्थ कल्पनाएं कर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ो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ोंकि दान से शब्द सुन पड़ रहा है और एप्रैम के पहाड़ी देश से विपत्ति का समाचार आ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अन्यजातियों में सुना दो, यरूशलेम को भी इसका समाचार दो, पहरुए दूर देश से आकर यहूदा के नगर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ललकार रह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े खेत के रखवालों की नाईं उसको चारों ओर से घेर रहे हैं, क्योंकि उसने मुझ से बलवा किया है,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 तेरी चाल और तेरे कामों ही का फल हैं। यह तेरी दुष्टता है और अति दुखदाई है; इस से तेरा हृदय छि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ाय! हाय! मेरा हृदय भीतर ही भीतर तड़पता है! और मेरा मन घबराता है! मैं चुप नहीं रह सकता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े मेरे प्राण, नरसिंगे का शब्द और युद्ध की ललकार तुझ तक पहुंच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नाश पर नाश का समाचार आ रहा है, सारा देश लूट लिया गया है। मेरे डेरे अचानक और मेरे तम्बू एका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टे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कितने दिन तक मुझे उनका झण्डा देखना और नरसिंगे का शब्द सुनना पड़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ोंकि मेरी प्रजा मूढ़ है, वे मुझे नहीं जानते; वे ऐसे मूर्ख लड़के हैं जिन में कुछ भी समझ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राई करने को तो वे बुद्धिमान हैं, परन्तु भलाई करना वे नहीं जान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मैं ने पृथ्वी पर देखा, वह सूनी और सुनसान पड़ी थी; और आकाश को, और उस में कोई ज्योति नहीं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ैं ने पहाड़ों को देखा, वे हिल रहे थे, और सब पहाडिय़ों को कि वे डोल रह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फिर मैं ने क्या देखा कि कोई मनुष्य भी न था और सब पक्षी भी उड़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मैं क्या देखता हूँ कि यहोवा के प्रताप और उस भड़के हुए प्रकोप के कारण उपजाऊ देश जंगल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े नगर खण्डहर हो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क्योंकि यहोवा ने यह बताया कि सारा देश उजाड़ हो जाएगा; तौभी मैं उसका अन्त न क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ी यह वाणी है, हे इस्राएल यदि तू लौट आए, तो मेरे पास लौट आ। यदि तू घिनौनी वस्तुओं को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े दूर करे, तो तुझे अवारा फिरना न पड़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इस कारण पृथ्वी विलाप करेगी, और आकाश शोक का काला वस्त्र पहिनेगा; क्योंकि मैं ने ऐसा ही कर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ाना और कहा भी है; मैं इस से नहीं पछताऊंगा और न अपने प्रण को छोड़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नगर के सारे लोग सवारों और धनुर्धारियों का कोलाहल सुनकर भागे जाते हैं; वे झाड़ियों में घुसत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ट्टानों पर चढ़े जाते हैं; सब नगर निर्जन हो गए, और उन में कोई बाकी न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दि तू सच्चाई और न्याय और धर्म से यहोवा के जीवन की शपथ खाए, तो अन्यजातियां उसके कारण अपने आ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धन्य कहेंगी, और उसी पर घमण्ड कर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तू जब उजड़ेगी तब क्या करेगी? चाहे तू लाल रंग के वस्त्र पहिने और सोने के आभूषण धारण कर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आंखों में अंजन लगाए, परन्तु व्यर्थ ही तू अपना शृंगार करेगी। क्योंकि तेरे मित्र तुझे निकम्म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ते हैं; वे तेरे प्राणों के खोज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यहूदा और यरूशलेम के लोगों से यहोवा ने यों कहा है, अपनी पड़ती भूमि को जोतो, और कटी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ाड़ों में बीज मत बो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क्योंकि मैं ने ज़च्चा का शब्द, पहिलौठा जनती हुई स्त्री की सी चिल्लाहट सुनी है, यह सिय्यो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टी का शब्द है, जो हांफती और हाथ फैलाए हुए यों कहती है, हाय मुझ पर, मैं हत्यारों के हाथ पड़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ूछिर्त हो चली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हे यहूदा के लोगो और यरूशलेम के निवासियों, यहोवा के लिये अपना खतना करो; हां, अपने मन का खतना कर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तो तुम्हारे बुरे कामों के कारण मेरा क्रोध आग की नाईं भड़केगा, और ऐसा होगा की कोई उसे बुझ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ूदा में प्रचार करो और यरूशलेम में यह सुनाओ; पूरे देश में नरसिंगा फूंको; गला खोल कर ललकारो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ो, आओ, हम इकट्ठे हों ओर गढ़ वाले नगरों में जाए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िय्योन के मार्ग में झण्डा खड़ा करो, अपना सामान बटोर के भागो, खड़े मत रहो, क्योंकि मैं उत्त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शा से विपत्ति और सत्यानाश ले आया चाह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एक सिंह अपनी झाड़ी से निकला, जाति जाति का नाश करने वाला चढ़ाई कर के आ रहा है; वह कूच कर क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 से इसलिये निकला है कि तुम्हारे देश को उजाड़ दे और तुम्हारे नगरों को ऐसा सुनसान कर दे कि उ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बसने वाला न रहने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2026-10-21T07:29:10Z</dcterms:created>
  <dcterms:modified xsi:type="dcterms:W3CDTF">2026-10-21T07:29:10Z</dcterms:modified>
  <dc:title>यिर्मयाह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