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ே தம்முடைய பரிசுத்த ஆவியை இருக்கக் கட்டளையிட்டு, மோசேயின் வலதுகையைக்கொண்டு அவர்களைத் தமது மகியின் புயத்தினாலே நடத்தி, தமக்கு நித்தியகீர்த்தியை உண்டாக்க அவர்களுக்கு முன்பாகத் தண்ணீரைப் பிள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ே தம்முடைய பரிசுத்த ஆவியை இருக்கக் கட்டளையிட்டு, மோசேயின் வலதுகையைக்கொண்டு அவர்களைத் தமது மகியின் புயத்தினாலே நடத்தி, தமக்கு நித்தியகீர்த்தியை உண்டாக்க அவர்களுக்கு முன்பாகத் தண்ணீரைப் பிள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ுதிரை வனாந்தரவெளியிலே நடக்கிறதுபோல, அவர்கள் இடறாதபடிக்கு அவர்களை ஆழங்களில் நடக்கப்பண்ணினவர் எங்கே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ே உம்முடையவர்கள், அவர்களை ஒருபொழுதும் நீர் ஆண்டதில்லை; அவர்களுக்கு உமது நாமம் தரிக்கப்பட்ட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ே உம்முடையவர்கள், அவர்களை ஒருபொழுதும் நீர் ஆண்டதில்லை; அவர்களுக்கு உமது நாமம் தரிக்கப்பட்ட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உடுப்புச் சிவப்பாகவும், உம்முடைய வஸ்திரங்கள் ஆலையை மிதிக்கிறவன் வஸ்திரங்கள்போலவும் இருக்கிற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உடுப்புச் சிவப்பாகவும், உம்முடைய வஸ்திரங்கள் ஆலையை மிதிக்கிறவன் வஸ்திரங்கள்போலவும் இருக்கிறதெ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ச் சரிக்கட்டும் நாள் என் மனதிலிருந்தது; என்னுடையவர்களை மீட்கும் வருஷம் வ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் ஜனந்தானென்றும், அவர்கள் வஞ்சனைசெய்யாதிருக்கும் பிள்ளைகளென்றும் சொல்லி அவர்களுக்கு இரட்சகரா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ുടെ കഷ്ടതയിൽ ഒക്കെയും അവൻ കഷ്ടപ്പെട്ടു; അവന്റെ സമ്മുഖദൂതൻ അവരെ രക്ഷിച്ചു; തന്റെ സ്നേഹ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ിവിലും അവൻ അവരെ വീണ്ടെടുത്തു; പുരാതനകാലത്തൊക്കെയും അവൻ അവരെ ചുമന്നുകൊണ്ടു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അവർ‍ മത്സരിച്ചു അവന്റെ പരിശുദ്ധാത്മാവിനെ ദുഃഖിപ്പിച്ചു; അതുകൊണ്ടു അവൻ അവർ‍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വായ്തീർ‍ന്നു താൻ തന്നേ അവരോടു യുദ്ധ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ോൾ അവന്റെ ജനം മോശെയുടെ കാലമായ പുരാതന കാലം ഓർത്തു പറഞ്ഞതു: അവരെ തന്റെ ആടുകളുടെ ഇടയന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ത്തിൽ നിന്നു കരേറുമാറാക്കിയവൻ എവിടെ? അവരുടെ ഉള്ളിൽ തന്റെ പരിശുദ്ധാത്മാവിനെ കൊടുത്തവൻ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ന്റെ മഹത്വമുള്ള ഭുജം മോശെയുടെ വലങ്കൈക്കൽ ചെല്ലുമാറാക്കി തനിക്കു ഒരു ശാശ്വതനാ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്ടതിന്നു അവരുടെ മുമ്പിൽ വെള്ളം വിഭാഗ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‍ ഇടറാതവണ്ണം മരുഭൂമിയിൽ ഒരു കുതിരയെപ്പോലെ അവരെ ആഴങ്ങളിൽ കൂടി നടത്തുകയും ചെയ്തവൻ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ാഴ്വരയിലേക്കു ഇറങ്ങിച്ചെല്ലുന്ന കന്നുകാലികളെപ്പോലെ യഹോവയുടെ ആത്മാവു അവരെ തഞ്ചുമാറാക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നീ നിനക്കു മഹത്വമുള്ളോരു നാമം ഉണ്ടാക്കേണ്ടതിന്നു നിന്റെ ജനത്തെ നട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്വർ‍ഗ്ഗത്തിൽ നിന്നു നോക്കി, വിശുദ്ധിയും മഹത്വവുമുള്ള നിന്റെ വാസസ്ഥലത്തുനിന്നു കടാക്ഷിക്കേണമ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തീക്ഷ്ണതയും വീര്യപ്രവൃത്തികളും എവിടെ? നിന്റെ മനസ്സലിവും കരുണയും എന്നോടു കാണിക്കാതവണ്ണ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ക്കി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യല്ലോ ഞങ്ങളുടെ പിതാവു; അബ്രാഹാം ഞങ്ങളെ അറിയുന്നില്ല; യിസ്രായേലിന്നു ഞങ്ങളെ തിരിയുന്നത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യോ യഹോവേ, ഞങ്ങളുടെ പിതാവാകുന്നു; യുഗാരംഭംമുതൽ ഞങ്ങളുടെ വീണ്ടെടുപ്പുകാരൻ എന്നാകുന്നു നി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േ, നീ ഞങ്ങളെ നിന്റെ വഴി വിട്ടു തെറ്റുമാറാക്കുന്നതും നിന്നെ ഭയപ്പെടാതവണ്ണം ഞങ്ങളുടെ ഹൃദ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മാക്കുന്നതും എന്തു? നിന്റെ അവകാശഗോത്രങ്ങളായ നിന്റെ ദാസന്മാർ‍നിമിത്തം മടങ്ങിവര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ന്റെ വിശുദ്ധജനത്തിന്നു അല്പകാലത്തേക്കു മാത്രം കൈവശമായ ശേഷം നിന്റെ വിശുദ്ധമന്ദിരത്തെ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ൈരികൾ ചവിട്ട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ങ്ങൾ ഇതാ, നീ ഒരിക്കലും വാണിട്ടില്ലാത്തവരും നിന്റെ നാമം വിളിക്കപ്പെട്ടിട്ടില്ലാത്തവരും എന്ന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ർ‍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ദോമിൽ നിന്നു, രക്താംബരം ധരിച്ചുകൊണ്ടു ബൊസ്രയിൽ നിന്നു വരുന്നോരിവൻ ആർ‍? വസ്ത്രാലംകൃതനായി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ിയുടെ മാഹാത്മ്യത്തിൽ നടകൊള്ളുന്നോരിവൻ ആർ‍? നീതിയെ അരുളിച്ചെയ്യുന്നവനും രക്ഷിപ്പാൻ വല്ലഭന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ന്റെ ഉടുപ്പു ചുവന്നിരിക്കുന്നതെന്തു? നിന്റെ വസ്ത്രം മുന്തിരിച്ചക്കു ചവിട്ടുന്നവന്റേ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ഏകനായി മുന്തിരിച്ചക്കു ചവിട്ടി; ജാതികളിൽ ആരും എന്നോടുകൂടെ ഉണ്ടായിരുന്നില്ല; എന്റെ കോപ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രെ ചവിട്ടി, എന്റെ ക്രോധത്തിൽ അവരെ മെതിച്ചുകളഞ്ഞു; അവരുടെ രക്തം എന്റെ വസ്ത്രത്തിൽ തെറ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ഉടുപ്പൊക്കെയും മലിന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ഒരു പ്രതികാരദിവസം കരുതിയിരുന്നു; എന്റെ വിമുക്തന്മാരുടെ സംവത്സരം വ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നോക്കി എങ്കിലും സഹായിപ്പാൻ ആരുമില്ലായിരുന്നു; ഞാൻ വിസ്മയിച്ചു നോക്കി എങ്കിലും തുണെ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െയും കണ്ടില്ല; അതുകൊണ്ടു എന്റെ ഭുജം തന്നേ എനിക്കു രക്ഷ വരുത്തി; എന്റെ ക്രോധം തന്നേ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ണ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എന്റെ കോപത്തിൽ ജാതികളെ ചവിട്ടി, എന്റെ ക്രോധത്തിൽ അവരെ തകർത്തു, അവരുടെ രക്തത്തെ ഞാൻ നില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ഴ്ത്ത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 നമുക്കു നല്കിയതുപോലെ ഒക്കെയും ഞാൻ യഹോവയുടെ പ്രീതിവാത്സല്യത്തെയും യഹോവയുടെ സ്തുതി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കരുണക്കും മഹാദയെക്കും ഒത്തവണ്ണം അവൻ യിസ്രായേൽ ഗൃഹത്തിന്നു കാണിച്ച വലിയ നന്മ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ർ‍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‍ എന്റെ ജനം, കപടം കാണിക്കാത്ത മക്കൾ തന്നേ എന്നു പറഞ്ഞു അവൻ അവർ‍ക്കു രക്ഷിതാവായിത്തീർ‍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2026-10-21T01:59:06Z</dcterms:created>
  <dcterms:modified xsi:type="dcterms:W3CDTF">2026-10-21T01:59:06Z</dcterms:modified>
  <dc:title>യെശയ്യാവ്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