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ச் செய்த பொருத்தனைகளை அவருடைய ஜனங்களெல்லாருக்கு முன்பாக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லயத்தின் பிராகரங்களிலும், எருசலேமே உன் நடுவிலும் நிறைவேற்றுவேன். அல்லேலூயா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சத்தத்தையும் என் விண்ணப்பத்தையும் கேட்டதினால், அவரில் அன்புகூர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செவியை எனக்குச் சாய்த்தபடியால், நான் உயிரோடிருக்குமளவும் அவரைத் தொழுதுகொள்ள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து நான் கர்த்தருடைய நாமத்தைத் தொழுதுகொண்டு: கர்த்தாவே, என் ஆத்துமாவை விடுவியுமென்று கெஞ்ச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கிருபையும் நீதியுமுள்ளவர், நம்முடைய தேவன் மன உருக்கமான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படற்றவர்களைக் காக்கிறார்; நான் மெலிந்து போனேன், அவர் என்னை இரட்ச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வே, கர்த்தர் உனக்கு நன்மை செய்தபடியால், நீ உன் இளைப்பாறுதலுக்குத் திரும்ப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முன்பாக ஜீவனுள்ளோர் தேசத்திலே நட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த்தேன், ஆகையால் பேசுகிறேன்; நான் மிகுதியும் வருத்தப்ப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மனுஷனும் பொய்யன் என்று என் மனக்கலக்கத்திலே சொன்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ச் செய்த எல்லா உபகாரங்களுக்காகவும், அவருக்கு என்னத்தைச் செல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ட்சிப்பின் பாத்திரத்தை எடுத்துக்கொண்டு கர்த்தருடைய நாமத்தைத் தொழுதுகொள்ள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ர்த்தருக்குச் செய்த பொருத்தனைகளை அவருடைய ஜனங்களுக்கு முன்பாகவும் செல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பரிசுத்தவான்களின் மரணம் அவர் பார்வைக்கு அருமையான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மக்கு ஸ்தோத்திரபலியைச் செலுத்தி, கர்த்தருடைய நாமத்தைத் தொழுதுகொள்ள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 প্রতিশ্রুতি দিয়েছি প্রভুকে আমি তা দেবো| আমি এখন তাঁর সকল লোকের সামন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জেরুশালেমের মন্দিরে যাবো| প্রভ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যখন আমার প্রার্থনা শোনেন, তখন আমার ভালো লা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যখন সাহায্যের জন্য ডাকি তখন তিনি আমার কথা শুনলে আমার ভালো লা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প্রায় মৃত হয়ে গিয়েছিলাম! আমার চার দিকে মৃত্যুর দড়িগুলো জড়ানো ছিল| কবর আমার ওপর ধীরে ধী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হয়ে আসছে| আমি সংকটযুক্ত ও দুঃখিত হ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আমি প্রভুর নামকে আমন্ত্রণ করলাম| আমি বলেছিলাম “প্রভু, আমায় রক্ষা করু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মঙ্গলময় এবং করুণাময়| ঈশ্বর দয়াম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অসহায় মানুষের যত্ন নেন| আমি সহায়হীন ছিলাম, প্রভু আমায়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আমার আত্মা, তোমার বিশ্রামের স্থানে ফিরে এস! প্রভু তোমার সম্পর্কে যত্ন ন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ঈশ্বর, আপনি আমার আত্মাকে মৃত্যু থেকে রক্ষা করেছেন এবং আপনি আমার অশ্রু নিবারণ করেছে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পতন থেকে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ীবিতদের রাজ্য়ে, আমি প্রভুর সেবা অব্যাহত রাখ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খন আমি বলেছি, “আমি ধ্বংস হয়ে গেছি” তখনও আমি বিশ্বাস করে চ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্যাঁ, যখন আমি বিমর্ষ ছিলাম, তখন বলেছিলাম, “সব লোকই মিথ্যাবাদ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প্রভুকে কি আর দিতে পারি? আমার যা কিছু আছে সবই প্রভু দিয়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আমায় রক্ষা করেছেন, তাই আমি তাঁকে পেয নৈবেদ্য উত্সর্গ করবো| আমি প্রভুর নাম আমন্ত্রণ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া প্রতিশ্রুতি দিয়েছি, প্রভুকে আমি তা দেবো| আমি এখন তাঁর সকল লোকের সামন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র অনুগামীদের একজনের মৃত্যু প্রভুর কাছে খুবই গুরুত্বপূর্ণ| প্রভু, আমি আপনার একজন দাস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আপনার দাস, আমি আপনারই এক দাসীর সন্তান| প্রভু, আপনিই আমার প্রথম শিক্ষক ছিল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আপনাকে ধন্যবাদ উত্সর্গ করবো| আমি প্রভুর নাম স্মরণ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2026-10-21T06:37:27Z</dcterms:created>
  <dcterms:modified xsi:type="dcterms:W3CDTF">2026-10-21T06:37:27Z</dcterms:modified>
  <dc:title>গীতসংহিতা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