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6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 yonder hill of Calvary,
Where Jesus bled and died for me;
'Twas there from sin He set me free,
On Calvary, dark Calvary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 Calvary, dark Calvary,
They nailed my Lord upon the tree
And there He died in agony,
On Calvary, dark Calvary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n yonder hill of Calvary,
Behold the world's great tragedy;
The sun that awful hour did flee
From Calvary, dark Calvary.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n yonder hill of Calvary,
The sinner's only hope and plea,
Christ gave Himself for such as we-
On Calvary, dark Calvar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2026-07-30T10:29:33Z</dcterms:created>
  <dcterms:modified xsi:type="dcterms:W3CDTF">2026-07-30T10:29:33Z</dcterms:modified>
  <dc:title>Hymn : 121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