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இவைகளெல்லாவற்றையும் என் கண் கண்டு என் காது கேட்டு அறிந்த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அறிந்திருக்கிறதை நானும் அறிந்திருக்கிறேன்; நான் உங்களுக்குத் தாழ்ந்தவன் அல்ல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ர்வவல்லவரோடே நான் பேசினால் நல்லது; தேவனோடே நியாயத்திற்காக வழக்காட விரும்ப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பொய்யைப் பிணைக்கிறவர்கள்; நீங்கள் எல்லாரும் காரியத்துக்குதவாத வைத்திய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பேசாமலிருந்தால் நலமாகும்; அது எங்களுக்கு ஞானமாயி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என் நியாயத்தைக்கேட்டு என் உதடுகள் சொல்லும் விசேஷங்களைக் கவனிய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தேவனுக்காக நியாயக்கேடாய்ப் பேசி அவருக்காக வஞ்சகமாய் வசனிக்கவேண்டும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ுக்கு முகதாட்சிணியம் பண்ணுவீர்களோ? தேவனுக்காக வழக்காடுவீர்களோ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உங்களை ஆராய்ந்துபார்த்தால் அது உங்களுக்கு நலமாயிருக்குமோ? மனுஷனைப் பரியாசம்பண்ணுகிறதுபோல அவரைப் பரியாசம்பண்ணுவீர்கள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அந்தரங்கமாய் முகதாட்சிணியம்பண்ணினால், அவர் உங்களை எவ்விதத்திலும் கண்டிப்ப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ுடைய மகத்துவம் உங்களைத் திடுக்கிடப்பண்ணாதோ? அவருடைய பயங்கரம் உங்களைப் பிடிக்கமாட்டாத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் பேரை நினைக்கப்பண்ணும் அடையாளங்கள் சாம்பலுக்குச்சரி; உங்கள் மேட்டிமைகள் சேற்றுக்குவியல்களுக்குச் சமான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மவுனமாயிருங்கள், நான் பேசுகிறேன் எனக்கு வருகிறது வரட்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என் பற்களில் என் சதையைப் பிடுங்கி, என் பிராணனை என் கையிலே வைப்பானேன்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என்னைக் கொன்றுபோட்டாலும், அவர்மேல் நம்பிக்கையாயிருப்பேன்; ஆனாலும் என் வழிகளை அவருக்கு முன்பாக ரூபகாரம்பண்ண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என்னைக் கொன்றுபோட்டாலும், அவர்மேல் நம்பிக்கையாயிருப்பேன்; ஆனாலும் என் வழிகளை அவருக்கு முன்பாக ரூபகாரம்பண்ண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ே என் இரட்சிப்பு; மாயக்காரனோ அவர் சந்நிதியில் சேர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வசனத்தையும், நான் சொல்லிக் காண்பிக்கிறதையும், உங்கள் செவிகளால் கவனமாய்க் கேள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என் நியாயங்களை அணியணியாக வைத்தேன்; என் நீதி விளங்கும் என்று அறி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னோடே வழக்காடவேண்டுமென்று இருக்கிறவன் யார்? நான் மவுனமாயிருந்தால் ஜீவித்துப்போவேன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ரண்டு காரியங்களைமாத்திரம் எனக்குச் செய்யாதிருப்பீராக; அப்பொழுது உமது முகத்துக்கு முன்பாக ஒளித்துக்கொள்ளாதிருப்ப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ம்முடைய கையை என்னைவிட்டுத் தூரப்படுத்தும்; உம்முடைய பயங்கரம் என்னைக் கலங்கப்பண்ணாதிருப்பத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ர் கூப்பிடும், நான் உத்தரவுகொடுப்பேன்; அல்லது நான் பேசுவேன்; நீர் எனக்கு மறுமொழி சொல்ல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அக்கிரமங்களும் பாவங்களும் எத்தனை? என் மீறுதலையும் என் பாவத்தையும் எனக்கு உணர்த்த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ர் உமது முகத்தை மறைத்து என்னை உமக்குப் பகைஞனாக எண்ணுவான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ாற்றடித்த சருகை நொறுக்குவீரோ? காய்ந்துபோன துரும்பைப் பின்தொடருவீரோ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கா கசப்பான தீர்ப்புகளை என்பேரில் எழுதுகிறீர்; என் சிறுவயதின் அக்கிரமங்களை எனக்குப் பலிக்கப்பண்ணுகிறீ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கா கசப்பான தீர்ப்புகளை என்பேரில் எழுதுகிறீர்; என் சிறுவயதின் அக்கிரமங்களை எனக்குப் பலிக்கப்பண்ணுகிறீ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கால்களைத் தொழுவடித்துப்போட்டு என் வழிகளையெல்லாம் காவல்பண்ணுகிறீர்; என் காலடிகளில் அடையாளத்தைப் போடுகிறீ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கால்களைத் தொழுவடித்துப்போட்டு என் வழிகளையெல்லாம் காவல்பண்ணுகிறீர்; என் காலடிகளில் அடையாளத்தைப் போடுகிறீ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டிப்பட்டவன் அழுகிப்போகி, வஸ்துபோலவும் பொட்டரித்த வஸ்திரம்போலவும் அழிந்துபோவ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டிப்பட்டவன் அழுகிப்போகி, வஸ்துபோலவும் பொட்டரித்த வஸ்திரம்போலவும் அழிந்துபோ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ఇదిగో నా కన్ను ఇదంతయు చూచెను.నా చెవి దాని విని గ్రహించియ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ీకు తెలిసినది నాకును తెలిసేయున్నదినేను మీకంటె తక్కువ జ్ఞానముగలవాడను క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ేను సర్వశక్తుడగు దేవునితో మాటలాడ గోరుచున్నానుదేవునితోనే వాదింప గోరుచున్న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ీరైతే అబద్ధములు కల్పించువారు.మీరందరు పనికిమాలిన వైద్య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ీరు కేవలము మౌనముగా నుండుట మేలు అది మీకు జ్ఞానమని యెంచ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దయచేసి నా వాదము వినుడి, నేను ఆడు వ్యాజ్యెమునాలక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దేవుని పక్షముగా మీరు అన్యాయ వాదనచేయుదురా?ఆయన పక్షముగా మీరు మోసములు పలుకుదు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ఆయనయెడల మీరు పక్షపాతము చూపుదురా?దేవుని పక్షమున మీరు వాదింతు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ఆయన మిమ్మును పరిశోధించుట మీకు క్షేమమా?లేక ఒకడు నరులను మోసముచేయునట్లు మీరుఆయనను మోసముచేయుదు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ీరు రహస్యముగా పక్షపాతము చూపినయెడలనిశ్చయముగా ఆయన మిమ్మును గద్ద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ఆయన ప్రభావము మిమ్మును భయపెట్టదా?ఆయన భయము మీ మీదికి రా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ీ హెచ్చరిక మాటలు బూడిదె సామెతలు.మీ వాదములు మంటివాద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ేను మాటలాడెదను నా జోలికి రాక మౌనులైయుండుడినామీదికి వచ్చునది ఏదో అది వచ్చున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ేనెందుకు నా ప్రాణమును ఎరగా చేసికొనవలెను?చేసికొననుగాని ప్రాణమునకు తెగించి మాటలాడె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ఇదిగో ఆయన నన్ను చంపినను, నేను ఆయన కొరకు కనిపెట్టుచున్నాను.ఆయన సన్నిధిని నా ప్రవర్తన న్యాయ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ుజువుపర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ఇదియు నాకు రక్షణార్థమైనదగునుభక్తిహీనుడు ఆయన సన్నిధికి రాతెగింప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ా వాజ్మూలమును శ్రద్ధగా ఆలకించుడినా ప్రమాణవాక్యములు మీ చెవులలో చొరనీ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ఆలోచించుడి నేను నా వ్యాజ్యెమును సరిచేసికొనియున్నానునేను నిర్దోషిగా కనబడుదునని నాకు తెలి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ాతో వ్యాజ్యెమాడ చూచువాడెవడు?ఎవడైన నుండినయెడల నేను నోరుమూసికొనిప్రాణము విడి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ఈ రెండు పనులు మాత్రము నాకు చేయకుము అప్పుడు నేను నీకు విముఖుడనై యుండ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ీ చెయ్యి నామీదనుండి తొలగింపుమునీ భయము నన్ను బెదరింపనీయక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ప్పుడు నీవు పిలిచిన యెడల నేను నీ కుత్తర మిచ్చెదను నేను పలికెదను నీవు నా కుత్తరమిమ్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ా దోషములెన్ని? నా పాపములెన్ని?నా అతిక్రమమును నా పాపమును నాకు తెలియజ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నీవేల నీ ముఖమును మరుగుచేసికొంటివి?నన్నేల నీకు పగవానిగా ఎంచుచున్నావ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ఇటు అటు కొట్టుకొని పోవుచున్న ఆకును నీవువేధించెదవా?ఎండిపోయిన చెత్తను తరుముదు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నీవు నాకు కఠినమైన శిక్ష విధించి యున్నావునా బాల్యకాలపు పాపములను నాకు స్వాస్థ్యముగా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ధించియున్న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బొండలలో నా కాళ్లు బిగించియున్నావునా ప్రవర్తన అంతయు నీవు కనిపెట్టుచున్నావునా అరికాళ్లచుట్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ిఱిగీసియున్న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మురిగి క్షీణించుచున్న వానిచుట్టుచిమ్మటకొట్టిన వస్త్రమువంటివానిచుట్టుగిఱిగీసి వ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ిపెట్టు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2026-10-21T03:00:48Z</dcterms:created>
  <dcterms:modified xsi:type="dcterms:W3CDTF">2026-10-21T03:00:48Z</dcterms:modified>
  <dc:title>యోబు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