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നെഹെമ്യാവ്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ഹഖല്യാവിന്റെ മകനായ നെഹെമ്യാവിന്റെ ചരിത്രം. ഇരുപതാം ആണ്ടിൽ കിസ്ളേവ് മാസത്തിൽ ഞാൻ ശൂശൻ രാജധാനി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രിക്കുമ്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എന്റെ സഹോദരന്മാരിൽ ഒരുത്തനായ, ഹനാനിയും യെഹൂദയിൽനിന്നു ചില പുരുഷന്മാരും വന്നു; ഞാൻ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സത്തിൽനിന്നു തെറ്റി ഒഴിഞ്ഞുപോയ യെഹൂദന്മാരെക്കുറിച്ചും യെരൂശലേമിനെക്കുറിച്ചും ചോ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തിന്നു അവർ എന്നോടു: പ്രവാസത്തിൽനിന്നു തെറ്റി ഒഴിഞ്ഞുപോയി ശേഷിപ്പു അവിടെ ആ സംസ്ഥാന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ഹാകഷ്ടത്തിലും അപമാനത്തിലും ഇരിക്കുന്നു; യെരൂശലേമിന്റെ മതിൽ ഇടിഞ്ഞും അതിന്റെ വാതിലുകൾ തീ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 കിടക്കു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ഈ വർത്തമാനം കേട്ടപ്പോൾ ഞാൻ ഇരുന്നു കരഞ്ഞു; കുറെനാൾ ദുഃഖിച്ചും ഉപവസിച്ചുംകൊണ്ടു സ്വർഗ്ഗത്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ത്തോടു ഞാൻ പ്രാർത്ഥിച്ചു പറഞ്ഞ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സ്വർഗ്ഗത്തിലെ ദൈവമായ യഹോവേ, നിന്നെ സ്നേഹിച്ചു നിന്റെ കല്പനകളെ പ്രമാണിക്കുന്നവർക്കു നിയമവും ദ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ക്കുന്ന മഹാനും ഭയങ്കരനുമായ ദൈവ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നിന്റെ ദാസന്മാരായ യിസ്രായേൽമക്കൾക്കു വേണ്ടി രാവും പകലും നിന്റെ മുമ്പാകെ പ്രാർത്ഥി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മക്കളായ ഞങ്ങൾ നിന്നോടു ചെയ്തിരിക്കുന്ന പാപങ്ങളെ ഏറ്റുപറകയും ചെയ്യുന്ന അടിയന്റെ പ്രാർത്ഥ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ൾക്കേണ്ടതിന്നു നിന്റെ ചെവി ശ്രദ്ധിച്ചും നിന്റെ കണ്ണു തുറന്നും ഇരിക്കേണമേ; ഞാനും എന്റെ പിതൃഭവന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പം 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ഞങ്ങൾ നിന്നോടു ഏറ്റവും വഷളത്വമായി പ്രവർത്തിച്ചിരിക്കുന്നു; നിന്റെ ദാസനായ മോശെയോടു 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പനകളും ചട്ടങ്ങളും വിധികളും ഞങ്ങൾ പ്രമാണിച്ചിട്ടു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ങ്ങൾ ദ്രോഹം ചെയ്താൽ ഞാൻ നിങ്ങളെ ജാതികളുടെ ഇടയിൽ ചിന്നിച്ചു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ൽ നിങ്ങൾ എങ്കലേക്കു തിരിഞ്ഞു എന്റെ കല്പനകളെ പ്രമാണിച്ചു അവയെ അനുസരിച്ചുനടന്നാൽ,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രഷ്ടന്മാർ ആകാശത്തിന്റെ അറുതിവരെയും എത്തിയിരുന്നാലും ഞാൻ അവിടെനിന്നു അവരെ ശേഖരിച്ചു, എന്റെ നാ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ഥാപിപ്പാൻ ഞാൻ തിരഞ്ഞെടുത്ത സ്ഥലത്തു കൊണ്ടുവരും എന്നു നിന്റെ ദാസനായ മോശെയോടു നീ അരുളിച്ചെയ്ത വച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ർ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ർ നിന്റെ മഹാശക്തികൊണ്ടും ബലമുള്ള കൈകൊണ്ടും നീ വീണ്ടെടുത്ത നിന്റെ ദാസന്മാരും നിന്റെ ജനവു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കർത്താവേ, നിന്റെ ചെവി അടിയന്റെ പ്രാർത്ഥനെക്കും നിന്റെ നാമത്തെ ഭയപ്പെടുവാൻ താല്പര്യപ്പെ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ദാസന്മാരുടെ പ്രാർത്ഥനെക്കും ശ്രദ്ധയുള്ളതായിരിക്കേണമേ. ഇന്നു അടിയന്നു കാര്യം സാധിപ്പിച്ചു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നുഷ്യന്റെ മുമ്പാകെ എനിക്കു ദയ ലഭിക്കുമാറാക്കേണമേ. ഞാൻ രാജാവിന്നു പാനപാത്രവാഹകനാ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2026-10-20T03:35:28Z</dcterms:created>
  <dcterms:modified xsi:type="dcterms:W3CDTF">2026-10-20T03:35:28Z</dcterms:modified>
  <dc:title>നെഹെമ്യാവ്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