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presProps" Target="presProps.xml"/>
  <Relationship Id="rId57" Type="http://schemas.openxmlformats.org/officeDocument/2006/relationships/viewProps" Target="viewProps.xml"/>
  <Relationship Id="rId5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எலியா அவனை நோக்கி: எலிசாவே, நீ இங்கே இரு; கர்த்தர் என்னை எரிகோமட்டும் போக அனுப்புகிறார் என்றான். அதற்கு அவன்: நான் உம்மை விடுகிறதில்லை என்று கர்த்தருடைய ஜீவனையும் உம்முடைய ஜீவனையும்கொண்டு சொல்லுகிறேன் என்றான்; அப்படியே அவர்கள் எரிகோவுக்கு வந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எலியா அவனை நோக்கி: எலிசாவே, நீ இங்கே இரு; கர்த்தர் என்னை எரிகோமட்டும் போக அனுப்புகிறார் என்றான். அதற்கு அவன்: நான் உம்மை விடுகிறதில்லை என்று கர்த்தருடைய ஜீவனையும் உம்முடைய ஜீவனையும்கொண்டு சொல்லுகிறேன் என்றான்; அப்படியே அவர்கள் எரிகோவுக்கு வந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எலியா அவனை நோக்கி: எலிசாவே, நீ இங்கே இரு; கர்த்தர் என்னை எரிகோமட்டும் போக அனுப்புகிறார் என்றான். அதற்கு அவன்: நான் உம்மை விடுகிறதில்லை என்று கர்த்தருடைய ஜீவனையும் உம்முடைய ஜீவனையும்கொண்டு சொல்லுகிறேன் என்றான்; அப்படியே அவர்கள் எரிகோவுக்கு வந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ரிகோவிலிருந்த தீர்க்கதரிசிகளின் புத்திரர் எலிசாவினிடத்தில் வந்து: இன்றைக்குக் கர்த்தர் உனக்குத் தலைமையாயிருக்கிற உன் எஜமானை உன்னைவிட்டு எடுத்துக்கொள்வார் என்பது உனக்குத் தெரியுமா என்று அவனைக் கேட்டார்கள். அதற்கு அவன்: எனக்குத் தெரியும், சும்மா இருங்கள்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ரிகோவிலிருந்த தீர்க்கதரிசிகளின் புத்திரர் எலிசாவினிடத்தில் வந்து: இன்றைக்குக் கர்த்தர் உனக்குத் தலைமையாயிருக்கிற உன் எஜமானை உன்னைவிட்டு எடுத்துக்கொள்வார் என்பது உனக்குத் தெரியுமா என்று அவனைக் கேட்டார்கள். அதற்கு அவன்: எனக்குத் தெரியும், சும்மா இருங்கள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 எலியா அவனை நோக்கி: நீ இங்கே இரு; கர்த்தர் என்னை யோர்தானுக்கு அனுப்புகிறார் என்றான். அதற்கு அவன்: நான் உம்மை விடுகிறதில்லை என்று கர்த்தருடைய ஜீவனையும் உம்முடைய ஜீவனையும்கொண்டு சொல்லுகிறேன் என்றான்; அப்படியே இருவரும் போ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 எலியா அவனை நோக்கி: நீ இங்கே இரு; கர்த்தர் என்னை யோர்தானுக்கு அனுப்புகிறார் என்றான். அதற்கு அவன்: நான் உம்மை விடுகிறதில்லை என்று கர்த்தருடைய ஜீவனையும் உம்முடைய ஜீவனையும்கொண்டு சொல்லுகிறேன் என்றான்; அப்படியே இருவரும் போன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 எலியா அவனை நோக்கி: நீ இங்கே இரு; கர்த்தர் என்னை யோர்தானுக்கு அனுப்புகிறார் என்றான். அதற்கு அவன்: நான் உம்மை விடுகிறதில்லை என்று கர்த்தருடைய ஜீவனையும் உம்முடைய ஜீவனையும்கொண்டு சொல்லுகிறேன் என்றான்; அப்படியே இருவரும் போன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ீர்க்கதரிசிகளின் புத்திரரில் ஐம்பதுபேர் போய், தூரத்திலே பார்த்துக்கொண்டு நின்றார்கள்; அவர்கள் இருவரும் யோர்தான் கரையிலே நின்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ீர்க்கதரிசிகளின் புத்திரரில் ஐம்பதுபேர் போய், தூரத்திலே பார்த்துக்கொண்டு நின்றார்கள்; அவர்கள் இருவரும் யோர்தான் கரையிலே நின்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எலியா, தன் சால்வையை எடுத்து முறுக்கித் தண்ணீரை அடித்தான்; அது இருபக்கமாகப் பிரிந்தது; அவர்கள் இருவரும் உலர்ந்த தரைவழியாய் அக்கரைக்குப் போ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எலியா, தன் சால்வையை எடுத்து முறுக்கித் தண்ணீரை அடித்தான்; அது இருபக்கமாகப் பிரிந்தது; அவர்கள் இருவரும் உலர்ந்த தரைவழியாய் அக்கரைக்குப் போ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அக்கரைப்பட்டபின்பு, எலியா எலிசாவை நோக்கி: நான் உன்னைவிட்டு எடுத்துக்கொள்ளப்படு முன்னே நான் உனக்குச் செய்யவேண்டியது என்ன கேள் என்றான். அதற்கு எலிசா: உம்மிடத்திலுள்ள ஆவியின் வரம் எனக்கு இரட்டிப்பாய்க் கிடைக்கும்படி வேண்டுகிறேன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அக்கரைப்பட்டபின்பு, எலியா எலிசாவை நோக்கி: நான் உன்னைவிட்டு எடுத்துக்கொள்ளப்படு முன்னே நான் உனக்குச் செய்யவேண்டியது என்ன கேள் என்றான். அதற்கு எலிசா: உம்மிடத்திலுள்ள ஆவியின் வரம் எனக்கு இரட்டிப்பாய்க் கிடைக்கும்படி வேண்டுகிறேன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அக்கரைப்பட்டபின்பு, எலியா எலிசாவை நோக்கி: நான் உன்னைவிட்டு எடுத்துக்கொள்ளப்படு முன்னே நான் உனக்குச் செய்யவேண்டியது என்ன கேள் என்றான். அதற்கு எலிசா: உம்மிடத்திலுள்ள ஆவியின் வரம் எனக்கு இரட்டிப்பாய்க் கிடைக்கும்படி வேண்டுகிறேன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ன்: அரிதான காரியத்தைக் கேட்டாய்; உன்னைவிட்டு நான் எடுத்துக்கொள்ளப்படுகையில் என்னை நீ கண்டால் உனக்குக் கிடைக்கும்; இல்லாவிட்டால் கிடையாது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ன்: அரிதான காரியத்தைக் கேட்டாய்; உன்னைவிட்டு நான் எடுத்துக்கொள்ளப்படுகையில் என்னை நீ கண்டால் உனக்குக் கிடைக்கும்; இல்லாவிட்டால் கிடையாது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பேசிக்கொண்டு நடந்துபோகையில், இதோ, அக்கினிரதமும் அக்கினிக் குதிரைகளும் அவர்கள் நடுவாக வந்து இருவரையும் பிரித்தது; எலியா சுழல்காற்றிலே பரலோகத்திற்கு ஏறிப்போ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பேசிக்கொண்டு நடந்துபோகையில், இதோ, அக்கினிரதமும் அக்கினிக் குதிரைகளும் அவர்கள் நடுவாக வந்து இருவரையும் பிரித்தது; எலியா சுழல்காற்றிலே பரலோகத்திற்கு ஏறிப்போ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ை எலிசா கண்டு: என் தகப்பனே, என் தகப்பனே, இஸ்ரவேலுக்கு இரதமும் குதிரைவீரருமாய் இருந்தவரே என்று புலம்பினான்; அவனை அப்புறம் காணாமல், தன் வஸ்திரத்தைப் பிடித்து இரண்டு துண்டாகக் கிழித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ை எலிசா கண்டு: என் தகப்பனே, என் தகப்பனே, இஸ்ரவேலுக்கு இரதமும் குதிரைவீரருமாய் இருந்தவரே என்று புலம்பினான்; அவனை அப்புறம் காணாமல், தன் வஸ்திரத்தைப் பிடித்து இரண்டு துண்டாகக் கிழித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 அவன் எலியாவின் மேலிருந்துகீழே விழுந்த சால்வையை எடுத்துத் திரும்பிப்போய், யோர்தானின் கரையிலே நின்ற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லியாவின்மேலிருந்து கீழே விழுந்த சால்வையைப் பிடித்து: எலியாவின் தேவனாகிய கர்த்தர் எங்கே என்று சொல்லித் தண்ணீரை அடித்தான்; தண்ணீரை அடித்தவுடனே அது இருபக்கமாகப் பிரிந்ததினால் எலிசா இக்கரைப்பட்ட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லியாவின்மேலிருந்து கீழே விழுந்த சால்வையைப் பிடித்து: எலியாவின் தேவனாகிய கர்த்தர் எங்கே என்று சொல்லித் தண்ணீரை அடித்தான்; தண்ணீரை அடித்தவுடனே அது இருபக்கமாகப் பிரிந்ததினால் எலிசா இக்கரைப்பட்ட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ரிகோவில் பார்த்துக்கொண்டு நின்ற தீர்க்கதரிசிகளின் புத்திரர் அவனைக் கண்டவுடனே, எலியாவின் ஆவி எலிசாவின்மேல் இறங்கியிருக்கிறது என்று சொல்லி, அவனுக்கு எதிர் கொண்டுபோய்த் தரைமட்டும் குனிந்து அவனை வணங்கி: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ரிகோவில் பார்த்துக்கொண்டு நின்ற தீர்க்கதரிசிகளின் புத்திரர் அவனைக் கண்டவுடனே, எலியாவின் ஆவி எலிசாவின்மேல் இறங்கியிருக்கிறது என்று சொல்லி, அவனுக்கு எதிர் கொண்டுபோய்த் தரைமட்டும் குனிந்து அவனை வணங்கி: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உமது அடியாரோடே ஐம்பது பலவான்கள் இருக்கிறார்கள்; அவர்கள் போய் உம்முடைய எஜமானைத் தேடும்படி உத்தரவுகொடும்; ஒரு வேளை கர்த்தருடைய ஆவியானவர் அவரை எடுத்து, பர்வதங்களில் ஒன்றின்மேலாகிலும், பள்ளத்தாக்குகளில் ஒன்றிலாகிலும் கொண்டுபோய் வைத்திருப்பார் என்றார்கள். அதற்கு அவன்: அவர்களை அனுப்பவேண்டாம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உமது அடியாரோடே ஐம்பது பலவான்கள் இருக்கிறார்கள்; அவர்கள் போய் உம்முடைய எஜமானைத் தேடும்படி உத்தரவுகொடும்; ஒரு வேளை கர்த்தருடைய ஆவியானவர் அவரை எடுத்து, பர்வதங்களில் ஒன்றின்மேலாகிலும், பள்ளத்தாக்குகளில் ஒன்றிலாகிலும் கொண்டுபோய் வைத்திருப்பார் என்றார்கள். அதற்கு அவன்: அவர்களை அனுப்பவேண்டாம்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உமது அடியாரோடே ஐம்பது பலவான்கள் இருக்கிறார்கள்; அவர்கள் போய் உம்முடைய எஜமானைத் தேடும்படி உத்தரவுகொடும்; ஒரு வேளை கர்த்தருடைய ஆவியானவர் அவரை எடுத்து, பர்வதங்களில் ஒன்றின்மேலாகிலும், பள்ளத்தாக்குகளில் ஒன்றிலாகிலும் கொண்டுபோய் வைத்திருப்பார் என்றார்கள். அதற்கு அவன்: அவர்களை அனுப்பவேண்டாம்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சலித்துப்போகுமட்டும் அவர்கள் அவனை அலட்டிக்கொண்டிருந்தபடியால் அனுப்புங்கள் என்றான்; அப்படியே ஐம்பது பேரை அனுப்பினார்கள்; அவர்கள் மூன்றுநாள் அவனைத் தேடியும் காணாமல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சலித்துப்போகுமட்டும் அவர்கள் அவனை அலட்டிக்கொண்டிருந்தபடியால் அனுப்புங்கள் என்றான்; அப்படியே ஐம்பது பேரை அனுப்பினார்கள்; அவர்கள் மூன்றுநாள் அவனைத் தேடியும் காணாமல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ரிகோவிலிருந்த அவனிடத்திற்குத் திரும்பிவந்தபோது, அவன் இவர்களைப் பார்த்து: போகவேண்டாம் என்று நான் உங்களுக்குச் சொல்லவில்லையா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ரிகோவிலிருந்த அவனிடத்திற்குத் திரும்பிவந்தபோது, அவன் இவர்களைப் பார்த்து: போகவேண்டாம் என்று நான் உங்களுக்குச் சொல்லவில்லையா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பு அந்தப் பட்டணத்தின் மனுஷர் எலிசாவை நோக்கி: இதோ, எங்கள் ஆண்டவன் காண்கிறபடி இந்தப் பட்டணம் குடியிருப்புக்கு நல்லது; தண்ணீரோ கெட்டது, நிலமும் பாழ்நிலம் என்ற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பு அந்தப் பட்டணத்தின் மனுஷர் எலிசாவை நோக்கி: இதோ, எங்கள் ஆண்டவன் காண்கிறபடி இந்தப் பட்டணம் குடியிருப்புக்கு நல்லது; தண்ணீரோ கெட்டது, நிலமும் பாழ்நிலம் என்ற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அவன்: ஒரு புதுத் தோண்டியை எடுத்து, அதிலே உப்புப் போட்டுக் கொண்டுவாருங்கள் என்றான்; அதை அவனிடத்தில் கொண்டு வந்தபோது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அவன்: ஒரு புதுத் தோண்டியை எடுத்து, அதிலே உப்புப் போட்டுக் கொண்டுவாருங்கள் என்றான்; அதை அவனிடத்தில் கொண்டு வந்தபோது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நீரூற்றண்டைக்குப் போய், உப்பை அதிலே போட்டு: இந்தத் தண்ணீரை ஆரோக்கியமாக்கினேன்; இனி இதினால் சாவும் வராது, நிலப்பாழும் இராது என்று கர்த்தர் சொல்லுகிறார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நீரூற்றண்டைக்குப் போய், உப்பை அதிலே போட்டு: இந்தத் தண்ணீரை ஆரோக்கியமாக்கினேன்; இனி இதினால் சாவும் வராது, நிலப்பாழும் இராது என்று கர்த்தர் சொல்லுகிறார்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லிசா சொன்ன வார்த்தையின்படியே அந்தத் தண்ணீர் இந்நாள் வரைக்கும் இருக்கிறபடி ஆரோக்கியமாயிற்ற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அவ்விடத்தை விட்டுப் பெத்தேலுக்குப் போனான்; அவன் வழி நடந்து போகையில் பிள்ளைகள் பட்டணத்திலிருந்து வந்து, அவனைப் பார்த்து: மொட்டைத்தலையா, மொட்டைத்தலையா ஏறிப்போ என்று சொல்லி நிந்தித்த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அவ்விடத்தை விட்டுப் பெத்தேலுக்குப் போனான்; அவன் வழி நடந்து போகையில் பிள்ளைகள் பட்டணத்திலிருந்து வந்து, அவனைப் பார்த்து: மொட்டைத்தலையா, மொட்டைத்தலையா ஏறிப்போ என்று சொல்லி நிந்தித்த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அவன் திரும்பி அவர்களைப் பார்த்து: கர்த்தரின் நாமத்திலே அவர்களைச் சபித்தான்; உடனே காட்டிலிருந்து இரண்டு கரடிகள் புறப்பட்டு வந்து, அவர்களில் நாற்பத்திரண்டு பிள்ளைகளைப் பீறிப்போட்ட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அவன் திரும்பி அவர்களைப் பார்த்து: கர்த்தரின் நாமத்திலே அவர்களைச் சபித்தான்; உடனே காட்டிலிருந்து இரண்டு கரடிகள் புறப்பட்டு வந்து, அவர்களில் நாற்பத்திரண்டு பிள்ளைகளைப் பீறிப்போட்ட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் அவ்விடத்தை விட்டுக் கர்மேல் பர்வதத்திற்குப்போய், அங்கேயிருந்து சமாரியாவுக்குத் திரும்பின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எலியாவைச் சுழல்காற்றிலே பரலோகத்திற்கு எடுத்துக் கொள்ளப் போகிறபோது, எலியா எலிசாவோடேகூடக் கில்காலிலிருந்து புறப்பட்டுப்போன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எலியாவைச் சுழல்காற்றிலே பரலோகத்திற்கு எடுத்துக் கொள்ளப் போகிறபோது, எலியா எலிசாவோடேகூடக் கில்காலிலிருந்து புறப்பட்டுப்போன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லியா எலிசாவை நோக்கி: நீ இங்கே இரு; கர்த்தர் என்னைப் பெத்தேல்மட்டும் போக அனுப்புகிறார் என்றான். அதற்கு எலிசா: நான் உம்மை விடுகிறதில்லை என்று கர்த்தரின் ஜீவனையும் உம்முடைய ஜீவனையும்கொண்டு சொல்லுகிறேன் என்றான்; அப்படியே இருவரும் பெத்தேலுக்குப் போன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லியா எலிசாவை நோக்கி: நீ இங்கே இரு; கர்த்தர் என்னைப் பெத்தேல்மட்டும் போக அனுப்புகிறார் என்றான். அதற்கு எலிசா: நான் உம்மை விடுகிறதில்லை என்று கர்த்தரின் ஜீவனையும் உம்முடைய ஜீவனையும்கொண்டு சொல்லுகிறேன் என்றான்; அப்படியே இருவரும் பெத்தேலுக்குப் போன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லியா எலிசாவை நோக்கி: நீ இங்கே இரு; கர்த்தர் என்னைப் பெத்தேல்மட்டும் போக அனுப்புகிறார் என்றான். அதற்கு எலிசா: நான் உம்மை விடுகிறதில்லை என்று கர்த்தரின் ஜீவனையும் உம்முடைய ஜீவனையும்கொண்டு சொல்லுகிறேன் என்றான்; அப்படியே இருவரும் பெத்தேலுக்குப் போன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பெத்தேலிலிருந்த தீர்க்கதரிசிகளின் புத்திரர் எலிசாவினிடத்தில் வந்து: இன்றைக்குக் கர்த்தர் உனக்குத் தலைமையாயிருக்கிற உன் எஜமானை உன்னைவிட்டு எடுத்துக் கொள்வார் என்பது உனக்குத் தெரியுமா என்றார்கள். அதற்கு அவன்: எனக்குத் தெரியும், சும்மா இருங்கள் என்ற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பெத்தேலிலிருந்த தீர்க்கதரிசிகளின் புத்திரர் எலிசாவினிடத்தில் வந்து: இன்றைக்குக் கர்த்தர் உனக்குத் தலைமையாயிருக்கிற உன் எஜமானை உன்னைவிட்டு எடுத்துக் கொள்வார் என்பது உனக்குத் தெரியுமா என்றார்கள். அதற்கு அவன்: எனக்குத் தெரியும், சும்மா இருங்கள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7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ಅದಕ್ಕ ವನು--ಹೌದು, ನಾನು ಕೂಡ ಬಲ್ಲೆ; ಸುಮ್ಮನೆ ಇರ್ರಿ ಅಂದನು. ಎಲೀಯನು ಅವನಿಗೆ--ಎಲೀಷನೇ, ನೀನು ದಯಮಾಡಿ ಇಲ್ಲ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ರು; ಕರ್ತನು ನನ್ನನ್ನು ಯೆರಿಕೋ ವಿಗೆ ಕಳುಹಿಸುತ್ತಾನೆ ಅಂದನು. ಅದಕ್ಕವನು--ಕರ್ತನ ಜೀವದಾಣೆ, ನಿನ್ನ ಪ್ರಾಣದ ಜೀವದಾಣ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ು ನಿನ್ನನ್ನು ಬಿಡುವದಿಲ್ಲ ಅಂದನು. ಹಾಗೆಯೇ ಅವರು ಯೆರಿಕೋವಿಗೆ ಬ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ಗ ಯೆರಿಕೋವಿನಲ್ಲಿ ರುವ ಪ್ರವಾದಿಗಳ ಮಕ್ಕಳು ಎಲೀಷನ ಬಳಿಗೆ ಬಂದು ಅವನಿಗೆ--ಕರ್ತನು ಇಂದು ನಿನ್ನ ಯಜಮಾನನನ್ನು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ಳಿಯಿಂದ ತಕ್ಕೊಳ್ಳುವನೆಂದು ತಿಳಿದಿದ್ದೀಯೋ ಅಂದರು. ಅದಕ್ಕವನು--ನಾನು ಕೂಡ ಬಲ್ಲೆ, ಸುಮ್ಮನೆ ಇರ್ರ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ಎಲೀಯನು ಅವನಿಗೆ--ನೀನು ದಯಮಾಡಿ ಇಲ್ಲೇ ಇರು; ಕರ್ತನು ನನ್ನನ್ನು ಯೊರ್ದ ನಿಗೆ ಕಳುಹಿಸುತ್ತಾನ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ಕ್ಕವನು--ಕರ್ತನ ಜೀವದಾಣೆ, ನಿನ್ನ ಪ್ರಾಣದ ಜೀವದಾಣೆ, ನಾನು ನಿನ್ನನ್ನು ಬಿಡುವದಿಲ್ಲ ಅಂದನು. ಹಾಗೆಯೇ ಅವರಿ ಬ್ಬ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ಂದಕ್ಕೆ ನಡೆ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ಪ್ರವಾದಿಗಳ ಮಕ್ಕಳಲ್ಲಿ ಐವತ್ತು ಮಂದಿ ಹೋಗಿ ದೂರದಲ್ಲಿ ಎದುರಾಗಿ ನಿಂತರು. ಆದರೆ ಆ ಇಬ್ಬರು ಯೊರ್ದನಿನ ಬಳಿ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ಂತ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ಎಲೀಯನು ತನ್ನ ಹೊದಿಕೆಯನ್ನು ತೆಗೆದು ಮಡಚಿಕೊಂಡು ನೀರನ್ನು ಹೊಡೆದನು. ಆಗ ಆ ನೀರು ವಿಭಾಗವಾದದರಿಂದ ಅವರಿಬ್ಬರೂ ಒ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ೂಮಿಯ ಮೇಲೆ ದಾಟಿ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ಅವರು ದಾಟಿಹೋದ ತರುವಾಯ ಆದದ್ದೇ ನಂದರೆ, ಎಲೀಯನು ಎಲೀಷನಿಗೆ--ನಾನು ನಿನ್ನ ಬಳಿ ಯಿಂದ ತಕ್ಕೊಳ್ಳಲ್ಪಡುವದಕ್ಕಿಂ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ಂಚೆ ನಿನಗೋಸ್ಕರ ನಾನು ಮಾಡಬೇಕಾದದ್ದನ್ನು ಕೇಳು ಅಂದನು. ಅದಕ್ಕೆ ಎಲೀಷನು ದಯಮಾಡಿ ನಿನಗಿರುವ ಆತ್ಮದಲ್ಲಿ ನನಗೆ ಎರ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ಾಲನ್ನು ಅನುಗ್ರಹಿಸ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ಅದಕ್ಕ ವನು--ನೀನು ಕಠಿಣವಾದದ್ದನ್ನು ಕೇಳಿದಿ; ಆದಾಗ್ಯೂ ನಾನು ನಿನ್ನ ಬಳಿಯಿಂದ ತೆಗೆಯಲ್ಪಡುವಾಗ ನೀನು ನ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ೋಡುವದಾದರೆ ನಿನಗೆ ದೊರಕುವದು; ಇಲ್ಲದಿದ್ದರೆ ದೊರಕುವುದಿಲ್ಲ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ವರು ನಡೆದು ಬಂದು ಮಾತನಾಡಿಕೊಂಡಿರುವಾಗ ಆದದ್ದೇನಂದರೆ, ಇಗೋ, ಬೆಂಕಿಯ ರಥವೂ ಬೆಂಕಿಯ ಕುದುರೆ ಗಳೂ ಅವರಿಬ್ಬ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ಂಗಡಿಸಿದವು; ಎಲೀಯನು ಬಿರುಗಾಳಿಯಲ್ಲಿ ಆಕಾಶಕ್ಕೆ ಏರಿ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ಎಲೀ ಷನು ಅದನ್ನು ನೋಡಿ--ನನ್ನ ತಂದೆಯೇ, ನನ್ನ ತಂದೆಯೇ, ಇಸ್ರಾಯೇಲಿನ ರಥವೇ, ಅದರ ಕುದುರೆ ರಾಹುತರಾಗಿದ್ದವನೇ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ೂಗಿದನು. ಮತ್ತೆ ಅವ ನನ್ನು ಕಾಣಲಿಲ್ಲ. ಆಗ ಅವನು ತನ್ನ ವಸ್ತ್ರಗಳನ್ನು ತೆಗೆದು ಎರಡು ತುಂಡಾಗಿ ಹರ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ಅವನು ಎಲೀಯನಿಂದ ಬಿದ್ದ ಹೊದಿಕೆಯನ್ನು ಎತ್ತಿಕೊಂಡು ಹಿಂದಕ್ಕೆಹೋಗಿ ಯೊರ್ದನಿನ ತೀರದಲ್ಲಿ ನಿಂತ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ಎಲೀಯನಿಂದ ಬಿದ್ದ ಹೊದಿಕೆಯನ್ನು ತಕ್ಕೊಂಡು ನೀರನ್ನು ಹೊಡೆದು--ಎಲೀಯನ ದೇವರಾದ ಕರ್ತನು ಎಲ್ಲಿದ್ದಾನೆ ಅಂದನು. ಅ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ಗೆ ನೀರನ್ನು ಹೊಡೆದ ತರುವಾಯ ಅದು ಎರಡು ಭಾಗವಾದದ್ದರಿಂದ ಎಲೀ ಷನು ದಾಟಿ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ಯೆರಿಕೋವಿನ ಬಳಿಯಲ್ಲಿ ಎದುರಾಗಿದ್ದ ಪ್ರವಾದಿಗಳ ಮಕ್ಕಳು ಅವನನ್ನು ಕಂಡಾಗ--ಎಲೀಯನ ಆತ್ಮನು ಎಲೀಷನ ಮೇಲೆ ನಿಂತಿರು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ದು ಹೇಳಿ ಅವನನ್ನು ಎದುರುಗೊಂಡು ಅವನಿಗೆ ಸಾಷ್ಟಾಂಗನಮಸ್ಕಾರಮ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ಇದ ಲ್ಲದೆ ಅವರು ಅವನಿಗೆ--ಇಗೋ, ನಿನ್ನ ಸೇವಕರ ಸಂಗಡ ಐವತ್ತು ಮಂದಿ ಬಲಿಷ್ಠರಾದವರಿದ್ದಾರೆ; ಅವರು ಹೋಗಿ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ಜಮಾನನನ್ನು ಹುಡುಕಲು ಅಪ್ಪಣೆ ಯಾಗಲಿ, ಒಂದು ವೇಳೆ ಕರ್ತನ ಆತ್ಮನು ಅವನನ್ನು ಎತ್ತಿಕೊಂಡು ಹೋಗಿ ಬೆಟ್ಟದ ಮೇಲಾದ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ಗ್ಗಿನ ಲ್ಲಾದರೂ ಹಾಕಿರಬಹುದು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ಅವನುಕಳುಹಿಸಬೇಡಿರಿ ಅಂದನು. ಆದರೆ ಅವನು ನಾಚಿಕೆ ಪಡುವ ವರೆಗೂ ಅವನನ್ನು ಬಲವಂತಮಾಡಿದ್ದರಿಂದ ಅವನು--ಕಳುಹಿಸಿರ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 ಅವರು ಐವತ್ತು ಮಂದಿಯನ್ನು ಕಳುಹಿಸಿದರು. ಇವರು ಮೂರು ದಿವಸ ಹುಡುಕಿದರೂ ಅವನನ್ನು ಕಾಣದೆ 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ಅವನು ಇನ್ನೂ ಯೆರಿಕೋವಿನಲ್ಲಿದ್ದಾಗ ಅವರು ತಿರುಗಿ ಅವನ ಬಳಿಗೆ ಬಂದರು. ಆಗ ಅವನು ಇವ ರಿಗೆ--ಹೋಗಬೇಡಿರೆಂದು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ಗೆ ಹೇಳ ಲಿಲ್ಲವೋ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ಗ ಆ ಪಟ್ಟಣದ ಜನರು ಎಲೀಷನಿಗೆ-- ಇಗೋ, ಈ ಪಟ್ಟಣದ ಸ್ಥಳವು ಒಳ್ಳೇದಾಗಿದೆ ಎಂದು ನಮ್ಮ ಒಡೆಯನು ನೋಡುತ್ತಾನೆ; ಆ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ರು ಕೆಟ್ಟದ್ದು, ಭೂಮಿ ಬಂಜೆಯಾದದ್ದು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ಅದಕ್ಕ ವನು--ನನ್ನ ಬಳಿಗೆ ಹೊಸ ಗಡಿಗೆಯನ್ನು ತಕ್ಕೊಂಡು ಬಂದು ಅದರಲ್ಲಿ ಉಪ್ಪು ಹಾಕಿರಿ ಅಂದನು. ಅವರು ಅದನ್ನು ಅವ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ಳಿಗೆ ತಕ್ಕೊಂಡು ಬ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ಅವನು ನೀರು ಬುಗ್ಗೆಯ ಬಳಿಗೆ ಹೊರಟುಹೋಗಿ ಅದರಲ್ಲಿ ಉಪ್ಪು ಹಾಕಿ ಹೇಳಿದ್ದೇನಂದರೆ--ಈ ನೀರನ್ನು ಶುದ್ಧ ಮಾಡಿದೆ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ನ್ನು ಮೇಲೆ ಅದರಿಂದ ಮರಣವೂ ಬಂಜೆತನವೂ ಆಗದಿರಲೆಂದು ಕರ್ತನು ಹೇಳುತ್ತಾನ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ಎಲೀಷನು ಹೇಳಿದ ವಾಕ್ಯದ ಪ್ರಕಾರವೇ ಆ ನೀರು ಇಂದಿನ ವರೆಗೂ ಹಾಗೆಯೇ ಇರ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ಅವನು ಆ ಸ್ಥಳವನ್ನು ಬಿಟ್ಟು ಬೇತೇಲಿಗೆ ಹೋದನು. ಅವನು ಮಾರ್ಗದಲ್ಲಿ ಏರಿ ಹೋಗುತ್ತಿ ರುವಾಗ ಚಿಕ್ಕ ಹುಡುಗ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ಟ್ಟಣದಿಂದ ಹೊರಟು ಬಂದು ಅವನನ್ನು ಹಾಸ್ಯಮಾಡಿ ಅವನಿಗೆ--ಬೋಳ ತಲೆಯವನೇ, ಏರಿ ಹೋಗು; ಬೋಳ ತಲೆಯವನೇ, ಏರಿ ಹೋಗು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ಅವನು ಹಿಂದಿರುಗಿ ಅವರನ್ನು ನೋಡಿ--ಕರ್ತನ ಹೆಸರಿನಲ್ಲಿ ಅವರನ್ನು ಶಪಿಸಿದನು. ಆಗ ಅಡವಿಯೊಳಗಿಂದ ಎರಡು ಹೆಣ್ಣ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ಡಿಗಳು ಹೊರಟು ಅವರಲ್ಲಿ ನಾಲ್ವತ್ತೆರಡು ಹುಡುಗ ರನ್ನು ಸೀಳಿಬಿಟ್ಟ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ಅವನು ಆ ಸ್ಥಳವನ್ನು ಬಿಟ್ಟು ಕರ್ಮೆಲು ಬೆಟ್ಟಕ್ಕೆ ಹೋದನು; ಅಲ್ಲಿಂದ ಸಮಾರ್ಯಕ್ಕೆ ಹಿಂತಿರುಗ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ರ್ತನು ಎಲೀಯನನ್ನು ಬಿರುಗಾಳಿಯಿಂದ ಆಕಾಶಕ್ಕೆ ಎತ್ತಿಕೊಳ್ಳುವಾಗ ಎಲೀಯನು ಎಲೀಷನ ಸಂಗಡ ಗಿಲ್ಗಾಲಿನಿಂದ ಹೋಗುತ್ತ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ಗ ಎಲೀಯನು ಎಲೀಷನಿಗೆ--ನೀನು ದಯಮಾಡಿ ಇಲ್ಲಿ ಇರು; ಕರ್ತನು ನನ್ನನ್ನು ಬೇತೇಲಿಗೆ ಕಳುಹಿಸು ತ್ತಾನೆ ಅಂದನು. ಅ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ಲೀಷನು--ಕರ್ತನ ಜೀವದಾಣೆ, ನಿನ್ನ ಪ್ರಾಣದ ಜೀವದಾಣೆ, ನಾನು ನಿನ್ನನ್ನು ಬಿಡುವದಿಲ್ಲ ಅಂದನು. ಹಾಗೆಯೇ ಅವರು ಬೇತೇಲ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ಗ ಬೇತೇಲಿನಲ್ಲಿರುವ ಪ್ರವಾದಿಗಳ ಮಕ್ಕಳು ಎಲೀಷನ ಬಳಿಗೆ ಬಂದು ಅವನಿಗೆ--ಇಂದು ಕರ್ತನು ನಿನ್ನ ಯಜಮಾನನನ್ನು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ಳಿಯಿಂದ ತಕ್ಕೊಳ್ಳುವನೆಂದು ತಿಳಿದಿದ್ದೀಯೋ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2026-10-20T05:18:38Z</dcterms:created>
  <dcterms:modified xsi:type="dcterms:W3CDTF">2026-10-20T05:18:38Z</dcterms:modified>
  <dc:title>2 ಅರಸುಗಳು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