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ஆழங்களிலிருந்து உம்மை நோக்கிக் கூப்பி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ே என் சத்தத்தைக் கேளும்; என் விண்ணப்பங்களின் சத்தத்திற்கு உமது செவிகள் கவனித்த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ப் பயப்படும்படிக்கு உம்மிடத்தில் மன்னிப்பு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 நம்ப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 நம்ப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 ஆத்துமா ஆண்டவருக்குக் காத்த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இஸ்ரவேலை அதின் சகல அக்கிரமங்களினின்றும் மீட்டுக்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ি গভীর সংকটের মধ্যে পড়েছি, তাই সাহায্যের জন্য আমি আপনাকে ডাক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আমার প্রভু, আমার কথা শুনুন| সাহায্যের জন্য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প্রভু, আপনি যদি লোকদের তাদের পাপ সমূহের জন্য শাস্তি দেন তাহলে কেউই আর জীবিত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পনার লোকদের ক্ষমা করে দিন| তাহলে আপনার উপাসনা করার মত লোক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মায় সাহায্য করবেন আমি এই প্রতীক্ষায রয়েছি| আমার আত্মা তাঁর জন্য প্রতীক্ষা করে| প্রভু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 আমি তা বিশ্বাস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আমার প্রভুর প্রতীক্ষায রয়েছি, য়েমন একজন প্রহরী সকাল হওয়ার প্রতীক্ষায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ইস্রায়েল, প্রভুকে বিশ্বাস কর| প্রকৃত প্রেম একমাত্র প্রভুতেই খুঁজে পাওয়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াদের বারে বারে রক্ষা করেন এবং প্রভু ইস্রায়েলকে তাদের সব পাপের জন্যই ক্ষম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2026-10-21T08:34:01Z</dcterms:created>
  <dcterms:modified xsi:type="dcterms:W3CDTF">2026-10-21T08:34:01Z</dcterms:modified>
  <dc:title>গীতসংহিতা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