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presProps" Target="presProps.xml"/>
  <Relationship Id="rId58" Type="http://schemas.openxmlformats.org/officeDocument/2006/relationships/viewProps" Target="viewProps.xml"/>
  <Relationship Id="rId5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, பலமுள்ள தூதனொருவன் பெரிய ஏந்திரக்கல்லையொத்த ஒரு கல்லை எடுத்துச் சமுத்திரத்திலே எறிந்து: இப்படியே பாபிலோன் மகாநகரம் வேகமாய்த் தள்ளுண்டு, இனி ஒருபோதும் காணப்படாமற்போக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, பலமுள்ள தூதனொருவன் பெரிய ஏந்திரக்கல்லையொத்த ஒரு கல்லை எடுத்துச் சமுத்திரத்திலே எறிந்து: இப்படியே பாபிலோன் மகாநகரம் வேகமாய்த் தள்ளுண்டு, இனி ஒருபோதும் காணப்படாமற்போக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ுரமண்டலக்காரரும், கீதவாத்தியக்காரரும். நாகசுரக்காரரும், எக்காளக்காரருமானவர்களுடைய சத்தம் இனி உன்னிடத்தில் கேட்கப்படுவதுமில்லை; எந்தத் தொழிலாளியும் இனி உன்னிடத்தில் காணப்படுவதுமில்லை; ஏந்திரசத்தம் இனி உன்னிடத்தில் கேட்கப்படுவதும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ுரமண்டலக்காரரும், கீதவாத்தியக்காரரும். நாகசுரக்காரரும், எக்காளக்காரருமானவர்களுடைய சத்தம் இனி உன்னிடத்தில் கேட்கப்படுவதுமில்லை; எந்தத் தொழிலாளியும் இனி உன்னிடத்தில் காணப்படுவதுமில்லை; ஏந்திரசத்தம் இனி உன்னிடத்தில் கேட்கப்படுவதுமி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ுரமண்டலக்காரரும், கீதவாத்தியக்காரரும். நாகசுரக்காரரும், எக்காளக்காரருமானவர்களுடைய சத்தம் இனி உன்னிடத்தில் கேட்கப்படுவதுமில்லை; எந்தத் தொழிலாளியும் இனி உன்னிடத்தில் காணப்படுவதுமில்லை; ஏந்திரசத்தம் இனி உன்னிடத்தில் கேட்கப்படுவதுமில்லை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விளக்குவெளிச்சம் இனி உன்னிடத்தில் பிரகாசிப்பதுமில்லை; மணவாளனும் மணவாட்டியுமானவர்களுடைய சத்தம் இனி உன்னிடத்தில் கேட்கப்படுவதுமில்லை. உன் வர்த்தகர் பூமியில் பெரியோர்களாயிருந்தார்களே; உன் சூனியத்தால் எல்லா ஜாதிகளும் மோசம்போனார்களே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விளக்குவெளிச்சம் இனி உன்னிடத்தில் பிரகாசிப்பதுமில்லை; மணவாளனும் மணவாட்டியுமானவர்களுடைய சத்தம் இனி உன்னிடத்தில் கேட்கப்படுவதுமில்லை. உன் வர்த்தகர் பூமியில் பெரியோர்களாயிருந்தார்களே; உன் சூனியத்தால் எல்லா ஜாதிகளும் மோசம்போனார்களே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விளக்குவெளிச்சம் இனி உன்னிடத்தில் பிரகாசிப்பதுமில்லை; மணவாளனும் மணவாட்டியுமானவர்களுடைய சத்தம் இனி உன்னிடத்தில் கேட்கப்படுவதுமில்லை. உன் வர்த்தகர் பூமியில் பெரியோர்களாயிருந்தார்களே; உன் சூனியத்தால் எல்லா ஜாதிகளும் மோசம்போனார்களே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ீர்க்கதரிசிகளுடைய இரத்தமும் பரிசுத்தவான்களுடைய இரத்தமும் பூமியில் கொல்லப்பட்ட அனைவருடைய இரத்தமும் அவளிடத்தில் காணப்பட்டது என்று விளம்பின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ீர்க்கதரிசிகளுடைய இரத்தமும் பரிசுத்தவான்களுடைய இரத்தமும் பூமியில் கொல்லப்பட்ட அனைவருடைய இரத்தமும் அவளிடத்தில் காணப்பட்டது என்று விளம்பின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வைகளுக்குப்பின்பு, வேறொரு தூதன் மிகுந்த அதிகாரமுடையவனாய், வானத்திலிருந்து இறங்கிவரக்கண்டேன்; இவனுடைய மகிமையினால் பூமி பிரகாசமாயிற்ற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வைகளுக்குப்பின்பு, வேறொரு தூதன் மிகுந்த அதிகாரமுடையவனாய், வானத்திலிருந்து இறங்கிவரக்கண்டேன்; இவனுடைய மகிமையினால் பூமி பிரகாசமாயிற்ற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பலத்த சத்தமிட்டு: மகா பாபிலோன் விழுந்தது! விழுந்தது! அது பேய்களுடைய குடியிருப்பும், அசுத்த ஆவிகளுடைய காவல்வீடும், அசுத்தமும் அருவருப்புமுள்ள சகலவித பறவைகளுடைய கூடுமாயிற்ற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பலத்த சத்தமிட்டு: மகா பாபிலோன் விழுந்தது! விழுந்தது! அது பேய்களுடைய குடியிருப்பும், அசுத்த ஆவிகளுடைய காவல்வீடும், அசுத்தமும் அருவருப்புமுள்ள சகலவித பறவைகளுடைய கூடுமாயிற்ற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பலத்த சத்தமிட்டு: மகா பாபிலோன் விழுந்தது! விழுந்தது! அது பேய்களுடைய குடியிருப்பும், அசுத்த ஆவிகளுடைய காவல்வீடும், அசுத்தமும் அருவருப்புமுள்ள சகலவித பறவைகளுடைய கூடுமாயிற்ற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ளுடைய வேசித்தனத்தின் உக்கிரமான மதுவை எல்லா ஜாதிகளும் குடித்தார்கள்; பூமியின் ராஜாக்கள் அவளோடே வேசித்தனம்பண்ணினார்கள்; பூமியின் வர்த்தகர் அவளுடைய செல்வச்செருக்கின் மிகுதியினால் ஐசுவரியவான்களானார்கள் என்று விளம்பின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ளுடைய வேசித்தனத்தின் உக்கிரமான மதுவை எல்லா ஜாதிகளும் குடித்தார்கள்; பூமியின் ராஜாக்கள் அவளோடே வேசித்தனம்பண்ணினார்கள்; பூமியின் வர்த்தகர் அவளுடைய செல்வச்செருக்கின் மிகுதியினால் ஐசுவரியவான்களானார்கள் என்று விளம்பின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ளுடைய வேசித்தனத்தின் உக்கிரமான மதுவை எல்லா ஜாதிகளும் குடித்தார்கள்; பூமியின் ராஜாக்கள் அவளோடே வேசித்தனம்பண்ணினார்கள்; பூமியின் வர்த்தகர் அவளுடைய செல்வச்செருக்கின் மிகுதியினால் ஐசுவரியவான்களானார்கள் என்று விளம்பி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பு, வேறொரு சத்தம் வானத்திலிருந்து உண்டாகக் கேட்டேன். அது: என் ஜனங்களே, நீங்கள் அவளுடைய பாவங்களுக்கு உடன்படாமலும், அவளுக்கு நேரிடும் வாதைகளில் அகப்படாமலும் இருக்கும்படிக்கு அவளைவிட்டு வெளியே வாருங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பு, வேறொரு சத்தம் வானத்திலிருந்து உண்டாகக் கேட்டேன். அது: என் ஜனங்களே, நீங்கள் அவளுடைய பாவங்களுக்கு உடன்படாமலும், அவளுக்கு நேரிடும் வாதைகளில் அகப்படாமலும் இருக்கும்படிக்கு அவளைவிட்டு வெளியே வாருங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ளுடைய பாவம் வானபரியந்தம் எட்டினது, அவளுடைய அநியாயங்களை தேவன் நினைவுகூர்ந்த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ள் உங்களுக்குப் பலனளித்ததுபோல நீங்களும் அவளுக்குப் பலனளியுங்கள்; அவளுடைய கிரியைகளுக்குத்தக்கதாக அவளுக்கு இரட்டிப்பாகக் கொடுத்துத் தீருங்கள்; அவள் உங்களுக்குக் கலந்துகொடுத்த பாத்திரத்திலே இரட்டிப்பாக அவளுக்குக் கலந்துகொடுங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ள் உங்களுக்குப் பலனளித்ததுபோல நீங்களும் அவளுக்குப் பலனளியுங்கள்; அவளுடைய கிரியைகளுக்குத்தக்கதாக அவளுக்கு இரட்டிப்பாகக் கொடுத்துத் தீருங்கள்; அவள் உங்களுக்குக் கலந்துகொடுத்த பாத்திரத்திலே இரட்டிப்பாக அவளுக்குக் கலந்துகொடுங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ள் தன்னை மகிமைப்படுத்தி, செல்வச்செருக்காய் வாழ்ந்ததெவ்வளவோ அவ்வளவாய் வாதையையும் துக்கத்தையும் அவளுக்குக் கொடுங்கள். நான் ராஜஸ்திரீயாய் வீற்றிருக்கிறேன்; நான் கைம்பெண்ணல்ல, நான் துக்கத்தைக் காண்பதில்லையென்று அவள் தன் இருதயத்திலே எண்ணினா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ள் தன்னை மகிமைப்படுத்தி, செல்வச்செருக்காய் வாழ்ந்ததெவ்வளவோ அவ்வளவாய் வாதையையும் துக்கத்தையும் அவளுக்குக் கொடுங்கள். நான் ராஜஸ்திரீயாய் வீற்றிருக்கிறேன்; நான் கைம்பெண்ணல்ல, நான் துக்கத்தைக் காண்பதில்லையென்று அவள் தன் இருதயத்திலே எண்ணினா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ையால் அவளுக்கு வரும் வாதைகளாகிய சாவும் துக்கமும் பஞ்சமும் ஒரே நாளிலே வரும்; அவள் அக்கினியினாலே சுட்டெரிக்கப்படுவாள்; அவளுக்கு நியாயத்தீர்ப்புக் கொடுக்கும் தேவனாகிய கர்த்தர் வல்லமையுள்ளவ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ையால் அவளுக்கு வரும் வாதைகளாகிய சாவும் துக்கமும் பஞ்சமும் ஒரே நாளிலே வரும்; அவள் அக்கினியினாலே சுட்டெரிக்கப்படுவாள்; அவளுக்கு நியாயத்தீர்ப்புக் கொடுக்கும் தேவனாகிய கர்த்தர் வல்லமையுள்ளவ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ளுடனே வேசித்தனஞ்செய்து செல்வச்செருக்காய் வாழ்ந்த பூமியின் ராஜாக்களும் அவள் வேகிறதினால் உண்டான புகையைக் காணும்போது அவளுக்காக அழுது புலம்பி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ளுடனே வேசித்தனஞ்செய்து செல்வச்செருக்காய் வாழ்ந்த பூமியின் ராஜாக்களும் அவள் வேகிறதினால் உண்டான புகையைக் காணும்போது அவளுக்காக அழுது புலம்பி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ளுக்கு உண்டான வாதையினால் பயந்து, தூரத்திலே நின்று: ஐயையோ! பாபிலோன், மகாநகரமே! பலமான பட்டணமே! ஒரே நாழிகையில் உனக்கு ஆக்கினை வந்ததே! என்ப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ளுக்கு உண்டான வாதையினால் பயந்து, தூரத்திலே நின்று: ஐயையோ! பாபிலோன், மகாநகரமே! பலமான பட்டணமே! ஒரே நாழிகையில் உனக்கு ஆக்கினை வந்ததே! என்ப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ூமியின் வர்த்தகர்களும் தங்கள் தங்கள் சரக்குகளாகிய பொன்னையும், வெள்ளியையும், இரத்தினங்களையும், முத்துக்களையும், சல்லாவையும், இரத்தாம்பரத்தையும், பட்டாடைகளையும், சிவப்பாடைகளையும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ூமியின் வர்த்தகர்களும் தங்கள் தங்கள் சரக்குகளாகிய பொன்னையும், வெள்ளியையும், இரத்தினங்களையும், முத்துக்களையும், சல்லாவையும், இரத்தாம்பரத்தையும், பட்டாடைகளையும், சிவப்பாடைகளையும்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கலவித வாசனைக் கட்டைகளையும், தந்தத்தினால் செய்திருக்கிற சகலவித வஸ்துக்களையும், விலையுயர்ந்த மரத்தினாலும் வெண்கலத்தினாலும் இரும்பினாலும் வெள்ளைக் கல்லினாலும் செய்திருக்கிற சகலவித வஸ்துக்களையும்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கலவித வாசனைக் கட்டைகளையும், தந்தத்தினால் செய்திருக்கிற சகலவித வஸ்துக்களையும், விலையுயர்ந்த மரத்தினாலும் வெண்கலத்தினாலும் இரும்பினாலும் வெள்ளைக் கல்லினாலும் செய்திருக்கிற சகலவித வஸ்துக்களையும்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கலவித வாசனைக் கட்டைகளையும், தந்தத்தினால் செய்திருக்கிற சகலவித வஸ்துக்களையும், விலையுயர்ந்த மரத்தினாலும் வெண்கலத்தினாலும் இரும்பினாலும் வெள்ளைக் கல்லினாலும் செய்திருக்கிற சகலவித வஸ்துக்களையும்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லவங்கப்பட்டையையும், தூபவர்க்கங்களையும், தைலங்களையும், சாம்பிராணியையும், திராட்சரசத்தையும், எண்ணெயையும், மெல்லிய மாவையும் கோதுமையையும், மாடுகளையும், ஆடுகளையும், குதிரைகளையும், இரதங்களையும், அடிமைகளையும், மனுஷருடைய ஆத்துமாக்களையும் இனிக் கொள்வாரில்லாதபடியால், அவளுக்காக அழுது புலம்புவ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லவங்கப்பட்டையையும், தூபவர்க்கங்களையும், தைலங்களையும், சாம்பிராணியையும், திராட்சரசத்தையும், எண்ணெயையும், மெல்லிய மாவையும் கோதுமையையும், மாடுகளையும், ஆடுகளையும், குதிரைகளையும், இரதங்களையும், அடிமைகளையும், மனுஷருடைய ஆத்துமாக்களையும் இனிக் கொள்வாரில்லாதபடியால், அவளுக்காக அழுது புலம்புவ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ஆத்துமா இச்சித்த பழவர்க்கங்கள் உன்னைவிட்டு நீங்கிப்போயின; கொழுமையானவைகளும் சம்பிரமமானவைகளும் உன்னைவிட்டு நீங்கிப்போயின; நீ அவைகளை இனிக் காண்பதில்லை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ஆத்துமா இச்சித்த பழவர்க்கங்கள் உன்னைவிட்டு நீங்கிப்போயின; கொழுமையானவைகளும் சம்பிரமமானவைகளும் உன்னைவிட்டு நீங்கிப்போயின; நீ அவைகளை இனிக் காண்பதில்லை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ப்படிப்பட்டவைகளைக் கொண்டு வர்த்தகம்பண்ணி அவளால் ஐசுவரியவான்களானவர்கள் அவளுக்கு உண்டான வாதையினால் பயந்து, தூரத்திலே நின்று;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ப்படிப்பட்டவைகளைக் கொண்டு வர்த்தகம்பண்ணி அவளால் ஐசுவரியவான்களானவர்கள் அவளுக்கு உண்டான வாதையினால் பயந்து, தூரத்திலே நின்று;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ஐயையோ! சல்லாவும் இரத்தாம்பரமும் சிவப்பாடையும் தரித்து, பொன்னினாலும் இரத்தினங்களினாலும் முத்துக்களினாலும் சிங்காரிக்கப்பட்டிருந்த மகா நகரமே! ஒரு நாழிகையிலே இவ்வளவு ஐசுவரியமும் அழிந்துபோயிற்றே! என்று சொல்லி, அழுது துக்கிப்ப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ஐயையோ! சல்லாவும் இரத்தாம்பரமும் சிவப்பாடையும் தரித்து, பொன்னினாலும் இரத்தினங்களினாலும் முத்துக்களினாலும் சிங்காரிக்கப்பட்டிருந்த மகா நகரமே! ஒரு நாழிகையிலே இவ்வளவு ஐசுவரியமும் அழிந்துபோயிற்றே! என்று சொல்லி, அழுது துக்கிப்ப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ாலுமிகள் யாவரும், கப்பல்களில் யாத்திரை பண்ணுகிறவர்கள் யாவரும், கப்பலாட்களும், சமுத்திரத்திலே தொழில்செய்கிற யாவரும் தூரத்திலே நின்று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ாலுமிகள் யாவரும், கப்பல்களில் யாத்திரை பண்ணுகிறவர்கள் யாவரும், கப்பலாட்களும், சமுத்திரத்திலே தொழில்செய்கிற யாவரும் தூரத்திலே நின்று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ள் வேகிறதினால் உண்டான புகையைப் பார்த்து: இந்த மகா நகரத்திற்கொப்பான நகரம் உண்டோ என்று சத்தமிட்டு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ள் வேகிறதினால் உண்டான புகையைப் பார்த்து: இந்த மகா நகரத்திற்கொப்பான நகரம் உண்டோ என்று சத்தமிட்டு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ங்கள் தலைகள்மேல் புழுதியைப்போட்டுக்கொண்டு: ஐயையோ, மகா நகரமே! சமுத்திரத்திலே கப்பல்களையுடைய அனைவரும் இவளுடைய உச்சிதமான சம்பூரணத்தினால் ஐசுவரியவான்களானார்களே! ஒரு நாழிகையில் இவள் பாழாய்ப்போனாளே! என்று அழுது துக்கித்து ஓலமிடுவ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ங்கள் தலைகள்மேல் புழுதியைப்போட்டுக்கொண்டு: ஐயையோ, மகா நகரமே! சமுத்திரத்திலே கப்பல்களையுடைய அனைவரும் இவளுடைய உச்சிதமான சம்பூரணத்தினால் ஐசுவரியவான்களானார்களே! ஒரு நாழிகையில் இவள் பாழாய்ப்போனாளே! என்று அழுது துக்கித்து ஓலமிடுவ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ங்கள் தலைகள்மேல் புழுதியைப்போட்டுக்கொண்டு: ஐயையோ, மகா நகரமே! சமுத்திரத்திலே கப்பல்களையுடைய அனைவரும் இவளுடைய உச்சிதமான சம்பூரணத்தினால் ஐசுவரியவான்களானார்களே! ஒரு நாழிகையில் இவள் பாழாய்ப்போனாளே! என்று அழுது துக்கித்து ஓலமிடுவ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ரலோகமே! பரிசுத்தவான்களாகிய அப்போஸ்தலர்களே! தீர்க்கதரிசிகளே! அவளைக்குறித்துக் களிகூருங்கள். உங்கள் நிமித்தம் தேவன் அவளை நியாயந்தீர்த்தாரே! என்று தூதன் சொன்ன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ரலோகமே! பரிசுத்தவான்களாகிய அப்போஸ்தலர்களே! தீர்க்கதரிசிகளே! அவளைக்குறித்துக் களிகூருங்கள். உங்கள் நிமித்தம் தேவன் அவளை நியாயந்தீர்த்தாரே! என்று தூதன் சொன்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09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a mighty angel took up a stone like a great millstone, and cast it into the sea, saying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us with violence shall that great city Babylon be thrown down, and shall be found no more at al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nd the voice of harpers, and musicians, and of pipers, and trumpeters, shall be heard no mor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t all in you; and no craftsman, of whatsoever craft he be, shall be found any more in you; and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ound of a millstone shall be heard no more at all in you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the light of a candle shall shine no more at all in you; and the voice of the bridegroom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f the bride shall be heard no more at all in you: for your merchants were the great men of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arth; for by your sorceries were all nations deceiv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And in her was found the blood of prophets, and of saints, and of all that were slain upon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art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nd after these things I saw another angel come down from heaven, having great power; and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arth was lightened with his glor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he cried mightily with a strong voice, saying, Babylon the great is fallen, is fallen, and 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ecome the habitation of devils, and the hold of every foul spirit, and a cage of every unclean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ateful bir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 all nations have drunk of the wine of the wrath of her fornication, and the kings of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arth have committed fornication with her, and the merchants of the earth are waxed rich through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bundance of her delicaci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I heard another voice from heaven, saying, Come out of her, my people, that all of you be no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artakers of her sins, and that all of you receive not of her plagu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For her sins have reached unto heaven, and God has remembered her iniquiti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Reward her even as she rewarded you, and double unto her double according to her works: in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up which she has filled fill to her doubl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How much she has glorified herself, and lived deliciously, so much torment and sorrow give her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or she says in her heart, I sit a queen, and am no widow, and shall see no sorrow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refore shall her plagues come in one day, death, and mourning, and famine; and she shall b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utterly burned with fire: for strong is the Lord God who judges h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the kings of the earth, who have committed fornication and lived deliciously with her, shall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ourn for her, and lament for her, when they shall see the smoke of her burning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Standing far off for the fear of her torment, saying, Alas, alas that great city Babylon, tha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ighty city! for in one hour is your judgment com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the merchants of the earth shall weep and mourn over her; for no man buys their merchandis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y more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e merchandise of gold, and silver, and precious stones, and of pearls, and fine linen,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urple, and silk, and scarlet, and all thyine wood, and all manner vessels of ivory, and all manne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vessels of most precious wood, and of brass, and iron, and marble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cinnamon, and odours, and ointments, and frankincense, and wine, and oil, and fine flour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wheat, and beasts, and sheep, and horses, and chariots, and slaves, and souls of me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the fruits that your soul lusted after are departed from you, and all things which wer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dainty and goodly are departed from you, and you shall find them no more at al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e merchants of these things, which were made rich by her, shall stand far off for the fear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r torment, weeping and wailing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saying, Alas, alas that great city, that was clothed in fine linen, and purple, and scarlet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decked with gold, and precious stones, and pearls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For in one hour so great riches has come to nothing. And every ship captain, and all the compan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n ships, and sailors, and as many as trade by sea, stood far off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nd cried when they saw the smoke of her burning, saying, What city is like unto this grea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ity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nd they cast dust on their heads, and cried, weeping and wailing, saying, Alas, alas that grea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ity, wherein were made rich all that had ships in the sea by reason of her costliness! for in on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our is she made desolat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Rejoice over her, you heaven, and all of you holy apostles and prophets; for God has avenged you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n h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2026-10-20T05:38:35Z</dcterms:created>
  <dcterms:modified xsi:type="dcterms:W3CDTF">2026-10-20T05:38:35Z</dcterms:modified>
  <dc:title>Revelation : 18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