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y that trust in the LORD shall be as mount Zion, which cannot be removed, but abides for ev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y that trust in the LORD shall be as mount Zion, which cannot be removed, but abides for ev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 mountains are round about Jerusalem, so the LORD is round about his people from henceforth even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the mountains are round about Jerusalem, so the LORD is round about his people from henceforth even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rod of the wicked shall not rest upon the lot of the righteous; lest the righteous put forth their hands unto iniquit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 rod of the wicked shall not rest upon the lot of the righteous; lest the righteous put forth their hands unto iniquit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o good, O LORD, unto those that be good, and to them that are upright in their hear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for such as turn aside unto their crooked ways, the LORD shall lead them forth with the workers of iniquity: but peace shall be upon Israel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s for such as turn aside unto their crooked ways, the LORD shall lead them forth with the workers of iniquity: but peace shall be upon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ம்புகிறவர்கள் என்றென்றைக்கும் அசையாமல் நிலைத்திருக்கும் சீயோன் பர்வத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்வதங்கள் எருசலேமைச் சுற்றிலும் இருக்குமாப்போல், கர்த்தர் இதுமுதல் என்றென்றைக்கும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த்தைச் சுற்றிலும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் அநியாயத்திற்குத் தங்கள் கைகளை நீட்டாதபடிக்கு ஆகாமியத்தின் கொடுங்கோல் நீதிமான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த்தின்மேல் நிலைத்திர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ல்லவர்களுக்கும் இருதயத்தில் செம்மையானவர்களுக்கும் நன்மைசெய்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கோணலான வழிகளுக்குச் சாய்கிறவர்களைக் கர்த்தர் அக்கிரமக்காரரோடே போகப்பண்ணுவார். இஸ்ரவேலுக்க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ம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2026-09-17T05:44:33Z</dcterms:created>
  <dcterms:modified xsi:type="dcterms:W3CDTF">2026-09-17T05:44:33Z</dcterms:modified>
  <dc:title>சங்கீதம் : 125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