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 உங்களிடத்திற்கு வர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 உங்களிடத்திற்கு வர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பெந்தெகொஸ்தே பண்டிகைவரைக்கும் எபேசு பட்டணத்தில் இர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 அநேகர் இ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ும் போகத்தக்கதானால், அவர்கள் என்னுடனேகூட வரல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ாரியங்களெல்லாம் அன்போடே செய்யப்பட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 அங்கிகாரம்பண்ண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வுலாகிய நான் என் கையெழுத்தாலே உங்களை வாழ்த்த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ாகிய இயேசுகிறிஸ்துவினுடைய கிருபை உங்களுடனேகூட இருப்பத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 இயேசுவுக்குள்ளான என்னுடைய அன்பு உங்களெல்லா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മക്കെദോന്യയിൽകൂടി കടന്ന ശേഷം നിങ്ങളുടെ അടുക്കൽ വരും; മക്കെദോന്യയിൽകൂടി ആകു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പോകുന്നേടത്തേക്കു നിങ്ങൾ എന്നെ യാത്ര അയപ്പാൻ തക്കവണ്ണം പക്ഷേ നിങ്ങളോടുകൂടെ പാർ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മകാലംകൂടെ കഴിക്കു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ർത്താവു അനുവദിച്ചാൽ കുറേക്കാലം നിങ്ങളോടുകൂടെ പാർപ്പാൻ ആശിക്കുന്നതുകൊണ്ടു ഞാൻ ഈ പ്രാവശ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ുംവഴിയിൽ അല്ല നിങ്ങളെ കാണ്മാൻ ഇച്ഛ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ഫെസൊസിൽ ഞാൻ പെന്തെക്കൊസ്തുവരെ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ിക്കു വലിയതും സഫലവുമായോരു വാതിൽ തുറന്നിരിക്കുന്നു; എതിരാളികളും പലർ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തിമൊഥെയൊസ് വന്നാൽ അവൻ നിങ്ങളുടെ ഇടയിൽ നിർഭയനായിരിപ്പാൻ നോക്കുവിൻ; എന്നെപ്പോലെ തന്നേ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വേല ചെയ്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ശുദ്ധന്മാർക്കു വേണ്ടിയുള്ള ധർമ്മശേഖരത്തിന്റെ കാര്യത്തിലോ ഞാൻ ഗലാത്യസഭകളോടു ആജ്ഞാപിച്ച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വന്നശേഷം മാത്രം ശേഖരം ഉണ്ടാകാതിരിക്കേണ്ടതിന്നു ആഴ്ചവട്ടത്തിൽ ഒന്നാം നാൾതോറും നി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രുത്തൻ തനിക്കു കഴിവുള്ളതു ചരതിച്ചു തന്റെ പക്കൽ വെച്ച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എത്തിയശേഷം നിങ്ങളുടെ ധർമ്മം യെരൂശലേമിലേക്കു കൊണ്ടുപോകുവാൻ നിങ്ങൾക്കു സമ്മതമുള്ളവര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്തോടുകൂടെ അയ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നും പോകുവാൻ തക്കവണ്ണം അതു യോഗ്യമായിരുന്നാൽ അവർക്കു എന്നോടു കൂടി പോ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രും അവനെ അലക്ഷ്യമാക്കരുതു; ഞാൻ സഹോദരന്മാരുമായി അവനെ കാത്തിരിക്കകൊണ്ടു എന്റെ അടുക്കൽ വ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സമാധാനത്തോടെ യാത്ര അയ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ഹോദരനായ അപ്പൊല്ലോസിന്റെ കാര്യമോ, അവൻ സഹോദരന്മാരോടുകൂടെ നിങ്ങളുടെ അടുക്കൽ വരേണം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വളരെ അപേക്ഷിച്ചു എങ്കിലും ഇപ്പോൾ വരുവാൻ അവന്നു ഒട്ടും മനസ്സായില്ല; അവസരം കിട്ടിയ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ഉണർന്നിരിപ്പിൻ; വിശ്വാസത്തിൽ നിലനില്പിൻ; പുരുഷത്വം കാണിപ്പിൻ; ശക്തിപ്പെ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ചെയ്യുന്നതെല്ലാം സ്നേഹത്തിൽ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ഹോദരന്മാരേ, സ്തെഫനാസിന്റെ കുടുംബം അഖായയിലെ ആദ്യഫലം എന്നും അവർ വിശുദ്ധന്മാരുടെ ശുശ്രൂഷ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െത്തന്നേ ഏല്പിച്ചിരിക്കുന്നു എന്നും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ങ്ങനെയുള്ളവർക്കും അവരോടുകൂടെ പ്രവർത്തിക്കയും അദ്ധ്വാനിക്കയും ചെയ്യുന്ന ഏവന്നും നി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്പെട്ടിരിക്കേണം എന്നു ഞാൻ നിങ്ങളെ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്തെഫനാസും ഫൊർത്തുനാതൊസും അഖായിക്കൊസും വന്നതു എനിക്കു സന്തോഷമായി. നിങ്ങളുടെ 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വായിരുന്നതു അവർ നിക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എന്റെ മനസ്സും നിങ്ങളുടെ മനസ്സും തണുപ്പിച്ചുവല്ലോ; ഇങ്ങനെയുള്ളവരെ മാന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സ്യയിലെ സഭകൾ നിങ്ങളെ വന്ദനം ചെയ്യുന്നു; അക്വിലാവും പ്രിസ്കയും അവരുടെ ഭവനത്തിലെ സഭയ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ൽ നിങ്ങളെ വളരെ വന്ദ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കല സഹോദരന്മാരും നിങ്ങളെ വന്ദനം ചെയ്യുന്നു; വിശുദ്ധചുംബനത്താൽ അന്യോന്യം വന്ദന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ൌലൊസായ എന്റെ കയ്യാൽ വന്ദ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ർത്താവിനെ സ്നേഹിക്കാത്തവൻ ഏവനും ശപിക്കപ്പെട്ടവൻ! നമ്മുടെ കർത്താവു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ർത്താവായ യേശുക്രിസ്തുവിന്റെ കൃപ നിങ്ങളോടു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ൾക്കു എല്ലാവർക്കും ക്രിസ്തുയേശുവിൽ എന്റെ സ്നേഹം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2026-10-21T06:23:22Z</dcterms:created>
  <dcterms:modified xsi:type="dcterms:W3CDTF">2026-10-21T06:23:22Z</dcterms:modified>
  <dc:title>1 കൊരിന്ത്യർ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