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வைகளுக்குப் பின்பு, யெஸ்ரயேலனாகிய நாபோத்துக்கு யெஸ்ரயேலிலே சமாரியாவின் ராஜாவாகிய ஆகாபின் அரமனை அண்டையில் ஒரு திராட்சத்தோட்டம் இருந்த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காப் நாபோத்தோடே பேசி: உன் திராட்சத்தோட்டம் என் வீட்டிற்கு அடுத்திருக்கிறபடியால், அதைக் கீரைக்கொல்லையாக்கும்படி எனக்குக் கொடு, அதைப்பார்க்கிலும் நல்ல திராட்சத்தோட்டத்தை அதற்குப் பதிலாக உனக்குத் தருவேன்; அல்லது உனக்கு வேண்டுமானால், அதின் விலைக்கிரயமான பணத்தைத் தருவேன் என்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நாபோத் ஆகாபை நோக்கி: நான் என் பிதாக்களின் சுதந்தரத்தை உமக்குக் கொடாதபடி கர்த்தர் என்னைக் காப்பாராக என்ற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ப்படி என் பிதாக்களின் சுதந்தரத்தை உமக்குக் கொடேன் என்று யெஸ்ரயேலனாகிய நாபோத் தன்னோடே சொன்ன வார்த்தைக்காக ஆகாப் சலிப்பும் சினமுமாய், தன் வீட்டிற்கு வந்து, போஜனம்பண்ணாமல், தன் கட்டிலின் மேல் படுத்து, தன் முகத்தைத் திருப்பிக் கொண்டிருந்த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ப்பொழுது அவன் மனைவியாகிய யேசபேல் அவனிடத்தில் வந்து: நீர் போஜனம்பண்ணாதபடிக்கு, உம்முடைய மனம் சலிப்பாயிருக்கிறது என்ன என்று அவனைக் கேட்டதற்க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 அவளைப் பார்த்து: நான் யெஸ்ரயேலனாகிய நாபோத்தோடே பேசி: உன் திராட்சத்தோட்டத்தை எனக்கு விலைக்கிரயமாய்க்கொடு; அல்லது உனக்கு ராசியானால் அதற்குப் பதிலாக வேறே திராட்சத்தோட்டத்தை உனக்குத் தருவேன் என்றேன். அதற்கு அவன்: என் திராட்சத்தோட்டத்தை உமக்குக் கொடுக்கமாட்டேன் என்று சொன்னா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அவன் மனைவியாகிய யேசபேல் அவனை நோக்கி: நீர் இப்போது இஸ்ரவேலின்மேல் ராஜ்யபாரம்பண்ணுகிறவர் அல்லவா? நீர் எழுந்து போஜனம் பண்ணி மனமகிழ்ச்சியாயிரும்; யெஸ்ரயேலனாகிய நாபோத்தின் திராட்சத்தோட்டத்தை நான் உமக்குக் கொடுப்பேன் என்று சொன்னா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ஆகாபின் பெயரால் நிருபங்களை எழுதி, அவன் முத்திரையை அவைகளுக்குப் போட்டு, அந்த நிருபங்களை நாபோத் இருக்கும் பட்டணத்தில் அவனோடே குடியிருக்கிற மூப்பரிடத்துக்கும் பெரியோரிடத்துக்கும் அனுப்பினா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த நிருபங்களில் அவள் எழுதினது என்னவென்றால்: நீங்கள் உபவாசம் என்று பிரசித்தப்படுத்தி, நாபோத்தை ஜனத்தின் முன் நிறுத்தி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ையும் ராஜாவையும் தூஷித்தாய் என்று அவன்மேல் சாட்சிசொல்லுகிற பேலியாளின் மக்களாகிய இரண்டு பேரை அவனுக்கு எதிராக நிறுத்தி, அவனை வெளியே கொண்டுபோய் அவன் சாகும்படிக்கு அவனைக் கல்லெறியுங்கள் என்று எழுதினா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வன் பட்டணத்திலே குடியிருக்கிற மூப்பரும் பெரியோருமாகிய அவன் பட்டணத்து மனுஷர், யேசபேல் தங்களுக்கு அனுப்பின நிருபங்களில் எழுதிக்கட்டளையிட்டிருந்தபடியே செய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வர்கள் உபவாசம் என்று பிரசித்தப்படுத்தி நாபோத்தை ஜனத்தின் முன்னே நிறுத்தின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பேலியாளின் மக்களாகிய இரண்டு பேர் வந்து, அவனுக்கு எதிராக உட்கார்ந்து: நாபோத் தேவனையும் ராஜாவையும் தூஷித்தான் என்று ஜனத்திற்கு முன்பாக அவன்மேல் சாட்சி சொன்னார்கள்; அதற்குப்பின்பு அவனைப் பட்டணத்திற்கு வெளியே கொண்டு போய், அவன் சாகும்படிக்கு அவனைக் கல்லெறிந்து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பிற்பாடு யேசபேலுக்கு, நாபோத் கல்லெறியுண்டு செத்தான் என்று சொல்லியனுப்பின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போத் கல்லெறியுண்டு செத்ததை யேசபேல் கேட்டபோது, ஆகாபை நோக்கி: நீர் எழுந்திருந்து, யெஸ்ரயேலனாகிய நாபோத் உமக்கு விலைக்கிரயமாய்க் கொடுக்கமாட்டேன் என்று சொன்ன திராட்சத்தோட்டத்தைச் சொந்தமாய் எடுத்துக்கொள்ளும்; நாபோத் உயிரோடில்லை, அவன் செத்துப்போனான் என்றா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ாபோத் செத்துப்போனதை ஆகாப் கேட்டபோது, அவன் யெஸ்ரயேலனாகிய நாபோத்தின் திராட்சத்தோட்டத்தைச் சொந்தமாய் எடுத்துக்கொள்ளும்படி எழுந்துபோ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ீ எழுந்து, சமாரியாவிலிருக்கிற இஸ்ரவேலின் ராஜாவாகிய ஆகாபைச் சந்திக்கும்படி போ; இதோ, அவன் நாபோத்தின் திராட்சத்தோட்டத்தைச் சொந்தமாய் எடுத்துக்கொள்ள அங்கே போயிருக்கி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ீ அவனைப் பார்த்து: நீ கொலை செய்ததும் எடுத்துக்கொண்டதும் இல்லையோ என்று கர்த்தர் சொல்லுகிறார்; நாய்கள் நாபோத்தின் இரத்தத்தை நக்கின ஸ்தலத்திலே உன்னுடைய இரத்தத்தையும் நாய்கள் நக்கும் என்று கர்த்தர் சொல்லுகிறார் என்று சொல் என்றார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காப் எலியாவை நோக்கி: என் பகைஞனே, என்னைக் கண்டுபிடித்தாயா என்றான். அதற்கு அவன்: கண்டுபிடித்தேன்; கர்த்தரின் பார்வைக்குப் பொல்லாப்பானதைச் செய்ய நீ உன்னை விற்றுப்போட்டாய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உன்மேல் பொல்லாப்பு வரப்பண்ணி, உன் சந்ததியை அழித்துப்போட்டு, ஆகாபுக்கு சுவரில் நீர்விடும் ஒரு நாயாகிலும் இராதபடிக்கு இஸ்ரவேலில் அடைபட்டவனையும் விடுபட்டவனையும் சங்கரித்து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ீ எனக்குக் கோபம் உண்டாக்கி, இஸ்ரவேலைப் பாவஞ்செய்யப்பண்ணினதினிமித்தம், உன்னுடைய குடும்பத்தை நேபாத்தின் குமாரனாகிய யெரொபெயாமின் குடும்பத்துக்கும், அகியாவின் குமாரனாகிய பாஷாவின் குடும்பத்துக்கும் சமானமாக்குவேன் என்றார் என்று சொன்ன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யேசபேலையும் குறித்துக் கர்த்தர்: நாய்கள் யேசபேலை யெஸ்ரயேலின் மதில் அருகே தின்னும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ஆகாபின் சந்ததியில் பட்டணத்திலே, சாகிறவனை நாய்களும், வெளியிலே சாகிறவனை ஆகாயத்துப் பறவைகளும் தின்னும் என்றார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ன் மனைவியாகிய யேசபேல் தூண்டிவிட்டபடியே, கர்த்தரின் பார்வைக்குப் பொல்லாப்பானதைச் செய்ய, தன்னை விற்றுப்போட்ட ஆகாபைப்போல ஒருவனுமில்லை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கர்த்தர் இஸ்ரவேல் புத்திரருக்கு முன்னின்று துரத்திவிட்ட எமோரியர் செய்தபடியெல்லாம், அவன் நரகலான விக்கிரகங்களைப் பின்பற்றி, மகா அருவருப்பாய் நடந்துகொண்ட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ஆகாப் இந்த வார்த்தைகளைக் கேட்டபோது, தன் வஸ்திரங்களைக் கிழித்து, தன் சரீரத்தின்மேல் இரட்டைப்போர்த்துக்கொண்டு, உபவாசம்பண்ணி, இரட்டிலே படுத்துத் தாழ்மையாய் நடந்துகொண்ட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ப்பொழுது கர்த்தருடைய வார்த்தை திஸ்பியனாகிய எலியாவுக்கு உண்டாயிற்று, அவர்: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காப் எனக்கு முன்பாகத் தன்னைத் தாழ்த்தினதைக் கண்டாயா? அவன் எனக்கு முன்பாகத் தன்னைத் தாழ்த்துகிறபடியினால், நான் அவன் நாட்களில் அந்தப் பொல்லப்பை வரப்பண்ணாமல், அவன் குமாரன் நாட்களில் அதை அவன் வீட்டின்மேல் வரப்பண்ணுவேன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47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ಇವುಗಳ ತರುವಾಯ ಏನಾಯಿತಂದರೆ, ಇಜ್ರೆಲಲ್ಲಿ ಸಮಾರ್ಯದ ಅರಸನಾದ ಅಹಾಬನ ಅರಮನೆಯ ಬಳಿಯಲ್ಲಿ ಇಜ್ರೆಲ್ಯನಾದ ನಾಬೋತನ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ಂದು ದ್ರಾಕ್ಷೇ ತೋಟವ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ಹಾ ಬನು ನಾಬೋತನಿಗೆ--ನಿನ್ನ ದ್ರಾಕ್ಷೇ ತೋಟವು ನನ್ನ ಮನೆಯ ಬಳಿಯಲ್ಲಿ ಇರುವದರಿಂದ ಅದು ನನಗೆ ಪಲ್ಯದ ತೋಟವಾಗುವ ಹಾ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ನಗೆ ಕೊಡು; ನಾನು ಅದಕ್ಕೆ ಬದಲಾಗಿ ಅದಕ್ಕಿಂತ ಒಳ್ಳೇ ದ್ರಾಕ್ಷೇ ತೋಟವನ್ನು ನಿನಗೆ ಕೊಡುವೆನು; ಇಲ್ಲವೆ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ಣ್ಣು ಗಳಿಗೆ ಒಳ್ಳೇದಾಗಿದ್ದರೆ ಹಣದಲ್ಲಿ ಅದರ ಬೆಲೆಯನ್ನು ಕೊ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ಆದರೆ ನಾಬೋತನು ಅಹಾಬನಿಗೆ--ನಾನು ನನ್ನ ಪಿತೃಗಳ ಬಾಧ್ಯತೆಯನ್ನು ನಿನಗೆ ಕೊಡುವದನ್ನು ಕರ್ತನು ನನಗೆ ದೂರವಾಗ ಮಾಡ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ಾನು ನನ್ನ ಪಿತೃಗಳ ಬಾಧ್ಯತೆ ಯನ್ನು ನಿನಗೆ ಕೊಡುವದಿಲ್ಲವೆಂದು ಇಜ್ರೇಲ್ಯನಾದ ನಾಬೋತನು ಹೇಳಿದ ಮಾತಿಗೋಸ್ಕರ ಅಹಾಬ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ಸನದಿಂದಲೂ ಕೋಪದಿಂದಲೂ ತನ್ನ ಮನೆಗೆ ಬಂದು ತನ್ನ ಮಂಚದ ಮೇಲೆ ಮಲಗಿ ತನ್ನ ಮುಖ ವನ್ನು ತಿರುಗಿಸಿಕೊಂಡು ರೊಟ್ಟ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ದೆ ಇ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ಗ ಅವನ ಹೆಂಡತಿಯಾದ ಈಜೆಬೆಲಳು ಅವನ ಬಳಿಗೆ ಬಂದು ಅವನಿಗೆ--ನೀನು ರೊಟ್ಟಿ ತಿನ್ನದ ಹಾಗೆ ನಿನ್ನ ಪ್ರಾ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್ಯಸನವುಳ್ಳದ್ದಾಗಿರುವದೇನ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ನು ಅವಳಿಗೆ--ನಾನು ಇಜ್ರೇಲ್ಯನಾದ ನಾಬೋ ತನ ಸಂಗಡ ಮಾತನಾಡಿ--ನಿನ್ನ ದ್ರಾಕ್ಷೇ ತೋಟವನ್ನು ನನಗೆ ಕ್ರಯಕ್ಕೆ ಕೊಡ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ಲ್ಲವೆ ನಿನಗೆ ಮನಸ್ಸಿದ್ದರೆ ಅದಕ್ಕೆ ಬದಲಾಗಿ ಬೇರೆ ದ್ರಾಕ್ಷೇ ತೋಟವನ್ನು ಕೊಡು ವೆನು ಎಂದು ಅವನಿಗೆ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ಕ್ಕವನುನನ್ನ ದ್ರಾಕ್ಷೇ ತೋಟವನ್ನು ಕೊಡುವದಿಲ್ಲ ಅಂದ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ಆಗ ಅವನ ಹೆಂಡತಿಯಾದ ಈಜೆಬೆಲಳು ಅವನಿಗೆ--ನೀನು ಈಗ ಇಸ್ರಾಯೇಲಿನ ರಾಜ್ಯವನ್ನು ಆಳುತ್ತಾ ಇದ್ದೀಯೊ? ಎದ್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ತಿನ್ನು; ನಿನ್ನ ಹೃದಯ ಸಂತೋಷವಾಗಿರಲಿ. ನಾನೇ ಇಜ್ರೇಲ್ಯನಾದ ನಾಬೋತನ ದ್ರಾಕ್ಷೇ ತೋಟವನ್ನು ನಿನಗೆ ಕೊಡುವೆ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ೆ ಅವಳು ಅಹಾ ಬನ ಹೆಸರಿನಲ್ಲಿ ಪತ್ರಗಳನ್ನು ಬರೆದು ಅವುಗಳಿಗೆ ಅವನ ಮುದ್ರೆ ಹಾಕಿ ಆ ಪತ್ರಗಳನ್ನು ನಾಬೋತ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ಪಟ್ಟಣದಲ್ಲಿ ವಾಸವಾಗಿರುವ ಹಿರಿಯ ರಿಗೂ ಗೌರವಸ್ಥರಿಗೂ ಕಳುಹ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ಅವಳು ಪತ್ರಗಳಲ್ಲಿ--ನೀವು ಉಪವಾಸವನ್ನು ಪ್ರಕಟಮಾಡಿ ನಾಬೋತನನ್ನು ಜನರೊಳಗೆ ಎತ್ತರದ ಸ್ಥಳದಲ್ಲಿ ನಿಲ್ಲಿಸ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ನು ದೇವರನ್ನೂ ಅರಸನನ್ನೂ ದೂಷಿ ಸಿದಿ ಎಂದು ಅವನಿಗೆ ವಿರೋಧವಾಗಿ ಸಾಕ್ಷಿ ಹೇಳಲು ಅವನ ಮುಂದೆ ಬೆಲಿಯಾಳನ ಮಕ್ಕಳ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ಬ್ಬರು ಮನುಷ್ಯರನ್ನು ನಿಲ್ಲಿಸಿರಿ; ತರುವಾಯ ಅವನನ್ನು ಹೊರಗೆ ತಕ್ಕೊಂಡು ಹೋಗಿ ಅವನು ಸಾಯುವ ಹಾಗೆ ಕಲ್ಲೆಸೆಯಿರಿ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ರೆದ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ಅವನ ಪಟ್ಟಣದಲ್ಲಿರುವ ಹಿರಿಯರೂ ಗೌರವಸ್ಥರೂ ತಮಗೆ ಈಜೆಬೆಲಳು ಕಳುಹಿಸಿದ ಪತ್ರದ ಪ್ರಕಾರವೇ ಮಾಡ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ವರು ಉಪವಾಸವನ್ನು ಪ್ರಕಟಮಾಡಿ ನಾಬೋತನನ್ನು ಜನರೊಳಗೆ ಎತ್ತರ ಸ್ಥಳದಲ್ಲಿ ನಿಲ್ಲಿಸಿ 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ಗ ಬೆಲಿಯಾಳನ ಮಕ್ಕಳಾದ ಇಬ್ಬರು ಮನುಷ್ಯರು ಬಂದು ಅವನಿಗೆದುರಾಗಿ ಕುಳಿತು ಕೊಂಡರು; ಈ ಬೆಲಿಯಾಳನ ಮನುಷ್ಯರು ಜನ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ಮ್ಮುಖದಲ್ಲಿ ನಾಬೋತನಿಗೆ ವಿರೋಧವಾಗಿ--ಈ ನಾಬೋತನು ದೇವರನ್ನೂ ಅರಸನನ್ನೂ ದೂಷಿಸಿದ ನೆಂದು ಸಾಕ್ಷಿ ಹೇಳಿದರ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ನ್ನು ಪಟ್ಟಣದ ಹೊರಗೆ ತಕ್ಕೊಂಡು ಹೋಗಿ ಅವನು ಸಾಯುವ ಹಾಗೆ ಅವರು ಅವನಿಗೆ ಕಲ್ಲೆಸೆದರು. ಅವನು ಸತ್ತ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ಅವರು ಈಜೆಬೆಲಳಿಗೆ--ನಾಬೋತನು ಕಲ್ಲೆಸೆಯ ಲ್ಪಟ್ಟು ಸತ್ತನೆಂದು ಹೇಳಿ ಕಳುಹಿಸ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ನಾಬೋ ತನು ಕಲ್ಲೆಸೆಯಲ್ಪಟ್ಟು ಸತ್ತಿದ್ದಾನೆಂದು ಈಜೆಬೆಲಳು ಕೇಳಿದಾಗ ಅವಳು ಅಹಾಬನಿಗೆ--ನೀನೆದ್ದು ಇಜ್ರೇಲ್ಯ ನ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ಬೋತನು ಬೆಲೆಗೆ ಕೊಡಲು ಸಮ್ಮತಿಸ ದಿದ್ದ ದ್ರಾಕ್ಷೇ ತೋಟವನ್ನು ಸ್ವಾಧೀನ ಮಾಡಿಕೋ; ಯಾಕಂದರೆ ನಾಬೋತನು ಜೀವದಿಂದ ಇಲ್ಲ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ತ್ತಿ ದ್ದಾ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ಬೋತನು ಸತ್ತನೆಂದು ಅಹಾ ಬನು ಕೇಳಿದಾಗ ಅವನೆದ್ದು ಇಜ್ರೇಲ್ಯನಾದ ನಾಬೋ ತನ ದ್ರಾಕ್ಷೇ ತೋಟ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ವಾಧೀನಮಾಡಿಕೊಳ್ಳಲ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ಆಗ ಕರ್ತನ ವಾಕ್ಯವು ತಿಷ್ಬೀಯನಾದ ಎಲೀಯ ನಿಗೆ ಉಂಟಾಯಿತ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ನೀನೆದ್ದು ಸಮಾರ್ಯದ ಲ್ಲಿರುವ ಇಸ್ರಾಯೇಲಿನ ಅರಸನಾದ ಅಹಾಬನಿಗೆದು ರಾಗಿ ಹೋಗು; ಇಗೋ, ಅವನು ನಾಬೋತನ ದ್ರಾಕ್ಷ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ೋಟದಲ್ಲಿದ್ದಾನೆ; ಅದನ್ನು ಸ್ವಾಧೀನ ಮಾಡಿ ಕೊಳ್ಳಲು ಅಲ್ಲಿಗೆ ಹೋ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ೀನು ಅವನಿಗೆನೀನು ಕೊಂದುಹಾಕಿ ಸ್ವಾಧೀನಮಾಡಿಕೊಂಡಿಯಲ್ಲಾ. ಆದದರಿಂದ ನಾಯಿಗಳು ನಾಬೋತನ ರಕ್ತವನ್ನು ನೆಕ್ಕ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್ಥಳದಲ್ಲೇ ನಿನ್ನ ರಕ್ತವನ್ನು ನಿಶ್ಚಯವಾಗಿ ನೆಕ್ಕು ವವು ಎಂದು ಕರ್ತನು ಹೇಳುತ್ತಾನೆಂದ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ಆಗ ಅಹಾಬನು ಎಲೀಯನಿಗೆ--ನನ್ನ ಶತ್ರುವೇ, ನೀನು ನನ್ನನ್ನು ಕಂಡುಕೊಂಡಿಯಾ ಅಂದನು. ಅದಕ್ಕ ವನು--ಕಂಡುಕೊಂಡೆನ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ನೀನು ಕರ್ತನ ದೃಷ್ಟಿ ಯಲ್ಲಿ ಕೆಟ್ಟದ್ದನ್ನು ಮಾಡುವಂತೆ ನಿನ್ನನ್ನು ಮಾರಿಕೊಂಡ ದ್ದರಿಂದ ಇಗೋ, ನಾನು ನಿನ್ನ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ೇಡನ್ನು ಬರಮಾಡಿ ನಿನ್ನ ಸಂತತಿಯನ್ನು ತೆಗೆದುಹಾಕಿ ಅಹಾಬ ನಿಗೆ ಒಬ್ಬ ಗಂಡಸಾದರೂ ಇಸ್ರಾಯೇಲಿನಲ್ಲಿ ಬಚ್ಚಿ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್ಪಟ್ಟವನಾದರೂ ಉಳಿದವನಾದರೂ ಇರದ ಹಾಗೆ ತೆಗೆದುಬಿಡ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ನೀನು ನನಗೆ ಎಬ್ಬಿಸಿದ ಕೋಪದ ನಿಮಿತ್ತವೂ ಇಸ್ರಾಯೇಲನ್ನು ಪಾಪ ಮಾಡುವಂತೆ ಮಾಡಿದ್ದರ ನಿಮಿತ್ತವೂ ನಾನು ನಿನ್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ನೆಯನ್ನು ನೆಬಾಟನ ಮಗನಾದ ಯಾರೊಬ್ಬಾಮನ ಮನೆಯ ಹಾಗೆಯೂ ಅಹೀಯನ ಮಗನಾದ ಬಾಷನ ಮನೆಯ ಹಾಗೆಯೂ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ಈಜೆಬೆಲ ಳನ್ನು ಕುರಿತು ಕರ್ತನು--ನಾಯಿಗಳು ಈಜೆಬೆಲಳನ್ನು ಇಜ್ರೇಲಿನ ಗೋಡೆಯ ಬಳಿಯಲ್ಲಿ ತಿನ್ನ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ಅಹಾಬನವರಲ್ಲಿ ಪಟ್ಟಣದೊಳಗೆ ಯಾವನು ಸಾಯುವನೋ ಅವನನ್ನು ನಾಯಿಗಳು ತಿನ್ನುವವು; ಹೊಲದಲ್ಲಿ ಸಾಯುವವನನ್ನು ಆಕಾಶ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ಿಗಳು ತಿನ್ನುವವು ಎಂದು ಹೇಳುತ್ತಾನೆ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ಆದರೆ ತನ್ನ ಹೆಂಡತಿಯಾದ ಈಜೆಬೆಲಳಿಂದ ಪ್ರೇರೇಪಿಸಲ್ಪಟ್ಟು ಕರ್ತನ ಸಮ್ಮುಖದಲ್ಲಿ ಕೆಟ್ಟತನವನ್ನು ಮಾಡಲು ತ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ರಿಬಿಟ್ಟ ಅಹಾಬನ ಹಾಗೆ ಯಾವನೂ ಇರ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ಇದಲ್ಲದೆ ಕರ್ತನು ಇಸ್ರಾಯೇಲಿನ ಮಕ್ಕಳ ಮುಂದೆ ಹೊರಡಿಸಿಬಿಟ್ಟ ಅಮೋರಿಯರ ಎಲ್ಲಾ ಕೃತ್ಯಗಳ ಪ್ರಕಾರ ಅವ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ಗ್ರಹಗಳನ್ನು ಹಿಂಬಾ ಲಿಸಿ ಬಹಳ ಅಸಹ್ಯವಾಗಿ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ಆದರೆ ಅಹಾಬನು ಆ ಮಾತುಗಳನ್ನು ಕೇಳಿದಾಗ ಏನಾಯಿತಂದರೆ, ಅವನು ತನ್ನ ವಸ್ತ್ರಗಳನ್ನು ಹರಿದು ತನ್ನ ಶರೀರದ ಮೇಲ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ೋಣಿಯನ್ನು ಹಾಕಿಕೊಂಡು ಉಪವಾಸಮಾಡಿ ಗೋಣಿಯಲ್ಲಿ ಮಲಗಿಕೊಂಡು ಮೆಲ್ಲಗೆ ನಡೆ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ಗ ಕರ್ತನ ವಾಕ್ಯವು ತಿಷ್ಬೀಯ ನಾದ ಎಲೀಯನಿಗೆ ಉಂಟಾಗಿ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ಅಹಾಬನು ನನ್ನ ಮುಂದೆ ತನ್ನನ್ನು ತಗ್ಗಿಸಿದ್ದನ್ನು ಕಂಡಿಯಾ? ಅವನು ನನ್ನ ಮುಂದೆ ತನ್ನನ್ನು ತಗ್ಗಿಸಿಕೊಂಡ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ವನ ದಿವಸಗಳಲ್ಲಿ ಆ ಕೇಡನ್ನು ಬರಮಾಡದೆ ಅವನ ಮಗನ ದಿವಸಗಳಲ್ಲಿ ಅವನ ಮನೆಯ ಮೇಲೆ ಬರ ಮಾಡುವೆನ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 ಅರಸುಗಳು : 2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2026-10-21T07:41:29Z</dcterms:created>
  <dcterms:modified xsi:type="dcterms:W3CDTF">2026-10-21T07:41:29Z</dcterms:modified>
  <dc:title>1 ಅರಸುಗಳು : 21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