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2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க்குரி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 நாதரே அச்சார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்டு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ய் துதித்து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(3) ஆமென்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போல் நடனம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லியாத்தை முறியட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வுலைப்போல பாட்டு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ையிருப்பை மாற்றிடு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த்து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யாய்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2026-10-29T09:31:37Z</dcterms:created>
  <dcterms:modified xsi:type="dcterms:W3CDTF">2026-10-29T09:31:37Z</dcterms:modified>
  <dc:title>துதிப் பாடல்கள் : 282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