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தேவனாகிய கர்த்தருக்குப் பயந்து, உயிரோடிருக்கும் நாளெல்லாம், நீயும் உன் குமாரனும் உன் குமாரத்தியும், நான் உனக்கு விதிக்கிற அவருடைய எல்லாக் கற்பனைகளையும் கட்டளைகளையும் கைக்கொள்ளுகிறதினாலே உன் வாழ்நாட்கள் நீடித்திருக்கும்ப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சுதந்தரிக்கப்போகிற தேசத்திலே கைக்கொள்ளவதற்காக, உங்களுக்குப் போதிக்கவேண்டும் என்று உங்கள் தேவனாகிய கர்த்தர் கற்பித்த கற்பனைகளும் கட்டளைகளும் நியாயங்களும் இவை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சுதந்தரிக்கப்போகிற தேசத்திலே கைக்கொள்ளவதற்காக, உங்களுக்குப் போதிக்கவேண்டும் என்று உங்கள் தேவனாகிய கர்த்தர் கற்பித்த கற்பனைகளும் கட்டளைகளும் நியாயங்களும் இவை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சுதந்தரிக்கப்போகிற தேசத்திலே கைக்கொள்ளவதற்காக, உங்களுக்குப் போதிக்கவேண்டும் என்று உங்கள் தேவனாகிய கர்த்தர் கற்பித்த கற்பனைகளும் கட்டளைகளும் நியாயங்களும் இவை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ே, நீ நன்றாயிருப்பதற்கும், உன் பிதாக்களின் தேவனாகிய கர்த்தர் உனக்குச் சொன்னபடி, பாலும் தேனும் ஓடுகிற தேசத்தில் நீ மிகவும் விருத்தியடைவதற்கும், அவைகளுக்குச் செவிகொடுத்து, அவைகளின்படி செய்யச் சாவதானமாய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ே, நீ நன்றாயிருப்பதற்கும், உன் பிதாக்களின் தேவனாகிய கர்த்தர் உனக்குச் சொன்னபடி, பாலும் தேனும் ஓடுகிற தேசத்தில் நீ மிகவும் விருத்தியடைவதற்கும், அவைகளுக்குச் செவிகொடுத்து, அவைகளின்படி செய்யச் சாவதானமாயிர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ே, கேள்: நம்முடைய தேவனாகிய கர்த்தர் ஒருவரே கர்த்த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 தேவனாகிய கர்த்தரிடத்தில் உன் முழு இருதயத்தோடும், உன் முழு ஆத்துமாவோடும், உன் முழுப் பலத்தோடும் அன்புகூரு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்று நான் உனக்குக் கட்டளையிடுகிற இந்த வார்த்தைகளை உன் இருதயத்தில் இருக்க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வைகளை உன் பிள்ளைகளுக்குக் கருத்தாய்ப் போதித்து, நீ உன் வீட்டில் உட்கார்ந்திருக்கிறபோதும், வழியில் நடக்கிறபோதும், படுத்துக்கொள்ளுகிறபோதும், எழுந்திருக்கிறபோதும் அவைகளைக் குறித்துப் பேச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வைகளை உன் பிள்ளைகளுக்குக் கருத்தாய்ப் போதித்து, நீ உன் வீட்டில் உட்கார்ந்திருக்கிறபோதும், வழியில் நடக்கிறபோதும், படுத்துக்கொள்ளுகிறபோதும், எழுந்திருக்கிறபோதும் அவைகளைக் குறித்துப் பேச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 உன் கையின்மேல் அடையாளமாகக் கட்டிக்கொள்வாயாக; அவைகள் உன் கண்களுக்கு நடுவே ஞாபகக்குறியாய் இருக்கக்கடவ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ை உன் வீட்டு நிலைகளிலும், உன் வாசல்களிலும் எழுதுவ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க் கொடுப்பேன் என்று ஆபிரகாம் ஈசாக்கு யாக்கோபு என்பவர்களாகிய உன் பிதாக்களுக்கு ஆணையிட்டுக் கொடுத்த தேசத்தில் உன்னைப் பிரவேசிக்கப்பண்ணும்போதும், நீ கட்டாத வசதியான பெரிய பட்டணங்கள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க் கொடுப்பேன் என்று ஆபிரகாம் ஈசாக்கு யாக்கோபு என்பவர்களாகிய உன் பிதாக்களுக்கு ஆணையிட்டுக் கொடுத்த தேசத்தில் உன்னைப் பிரவேசிக்கப்பண்ணும்போதும், நீ கட்டாத வசதியான பெரிய பட்டணங்கள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நிரப்பாத சகல நல்ல வஸ்துக்களாலும் நிரம்பிய வீடுகளையும், நீ வெட்டாமல் வெட்டப்பட்டிருக்கிற துரவுகளையும், நீ நடாத திராட்சத்தோட்டங்களையும் ஒலிவத்தோப்புகளையும், அவர் உனக்குக் கொடுப்பதினால், நீ சாப்பிட்டுத் திர்ப்தியாகும்போத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நிரப்பாத சகல நல்ல வஸ்துக்களாலும் நிரம்பிய வீடுகளையும், நீ வெட்டாமல் வெட்டப்பட்டிருக்கிற துரவுகளையும், நீ நடாத திராட்சத்தோட்டங்களையும் ஒலிவத்தோப்புகளையும், அவர் உனக்குக் கொடுப்பதினால், நீ சாப்பிட்டுத் திர்ப்தியாகும்போத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டிமைப்பட்டிருந்த வீடாகிய எகிப்துதேசத்திலிருந்து உன்னைப் புறப்படப்பண்ணின கர்த்தரை மறவாதபடிக்கு எச்சரிக்கையாயிர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ுக்குப் பயந்து, அவருக்கே ஆராதனைசெய்து, அவருடைய நாமத்தைக்கொண்டே ஆணைய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ுடைய கோபம் உன்மேல் மூண்டு உன்னைப் பூமியில் வைக்காமல் அழித்துப்போடாதபடிக்கு, உங்களைச் சுற்றிலும் இருக்கிற ஜனங்களின் தேவர்களாகிய அந்நிய தேவர்களைப் பின்பற்றாதிருப்பீர்கள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டுவிலிருக்கிற உன் தேவனாகிய கர்த்தர் எரிச்சலுள்ள தேவனாயிருக்கிறார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டுவிலிருக்கிற உன் தேவனாகிய கர்த்தர் எரிச்சலுள்ள தேவனாயிருக்கிறா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மாசாவிலே செய்ததுபோல, உங்கள் தேவனாகிய கர்த்தரைப் பரீட்சை பாராதிருப்பீ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உங்களுக்குக் கற்பித்த அவருடைய கற்பனைகளையும் அவருடைய சாட்சிகளையும் அவருடைய கட்டளைகளையும் கருத்தாய்க் கைக்கொள்ளுவீர்கள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நன்றாயிருக்கிறதற்கும், கர்த்தர் உன் பிதாக்களுக்கு ஆணையிட்டுக்கொடுத்த நல்ல தேசத்தில் நீ பிரவேசித்து, அதைச் சுதந்தரிப்பதற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தாம் சொன்னபடி, உன் சத்துருக்களையெல்லாம் உன் முகத்திற்கு முன்பாகத் துரத்திவிடுவதற்கும், நீ கர்த்தருடைய பார்வைக்குச் செம்மையும் நன்மையுமாய் இருக்கிறதைச் செய்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தாம் சொன்னபடி, உன் சத்துருக்களையெல்லாம் உன் முகத்திற்கு முன்பாகத் துரத்திவிடுவதற்கும், நீ கர்த்தருடைய பார்வைக்குச் செம்மையும் நன்மையுமாய் இருக்கிறதைச் செய்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ளைக்கு உன் புத்திரன்; நம்முடைய தேவனாகிய கர்த்தர் உங்களுக்குக் கட்டளையிட்ட இந்தச் சாட்சிகளும் கட்டளைகளும் நியாயங்களும் என்ன என்று உன்னிடத்தில் கேட்டால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ளைக்கு உன் புத்திரன்; நம்முடைய தேவனாகிய கர்த்தர் உங்களுக்குக் கட்டளையிட்ட இந்தச் சாட்சிகளும் கட்டளைகளும் நியாயங்களும் என்ன என்று உன்னிடத்தில் கேட்டால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புத்திரனை நோக்கி: நாங்கள் எகிப்திலே பார்வோனுக்கு அடிமைகளாயிருந்தோம்; கர்த்தர் பலத்த கையினாலே எங்களை எகிப்திலிருந்து புறப்படப்பண்ண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புத்திரனை நோக்கி: நாங்கள் எகிப்திலே பார்வோனுக்கு அடிமைகளாயிருந்தோம்; கர்த்தர் பலத்த கையினாலே எங்களை எகிப்திலிருந்து புறப்படப்பண்ண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ங்கள் கண்களுக்கு முன்பாக, எகிப்தின்மேலும் பார்வோன்மேலும் அவன் குடும்பம் அனைத்தின்மேலும் கொடிதான பெரிய அடையாளங்களையும் அற்புதங்களையும் விளங்கப்பண்ண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ங்கள் கண்களுக்கு முன்பாக, எகிப்தின்மேலும் பார்வோன்மேலும் அவன் குடும்பம் அனைத்தின்மேலும் கொடிதான பெரிய அடையாளங்களையும் அற்புதங்களையும் விளங்கப்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நம்முடைய பிதாக்களுக்கு ஆணையிட்டுக்கொடுத்த தேசத்துக்கு எங்களை அழைத்துக்கொண்டுபோய், அதை நமக்குக் கொடுக்கும்படி எங்களை அவ்விடத்திலிருந்து புறப்படப்பண்ண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நம்முடைய பிதாக்களுக்கு ஆணையிட்டுக்கொடுத்த தேசத்துக்கு எங்களை அழைத்துக்கொண்டுபோய், அதை நமக்குக் கொடுக்கும்படி எங்களை அவ்விடத்திலிருந்து புறப்படப்பண்ண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நாளில் இருக்கிறதுபோல, நம்மை அவர் உயிரோடே காப்பதற்கும், எந்நாளும் நன்றாயிருக்கிறதற்கும், நம்முடைய தேவனாகிய கர்த்தருக்குப் பயந்து இந்த எல்லாக் கட்டளைகளின்படியேயும் செய்யக் கர்த்தர் நமக்குக் கட்டளையி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நாளில் இருக்கிறதுபோல, நம்மை அவர் உயிரோடே காப்பதற்கும், எந்நாளும் நன்றாயிருக்கிறதற்கும், நம்முடைய தேவனாகிய கர்த்தருக்குப் பயந்து இந்த எல்லாக் கட்டளைகளின்படியேயும் செய்யக் கர்த்தர் நமக்குக் கட்டளையிட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தேவனாகிய கர்த்தர் நமக்குக் கட்டளையிட்டபடியே நாம் அவர் சமுகத்தில் இந்த எல்லாக்கட்டளைகளின்படியும் செய்யச் சாவதானமாயிருந்தால், நமக்கு நீதியாயிருக்கும் என்று சொல்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தேவனாகிய கர்த்தர் நமக்குக் கட்டளையிட்டபடியே நாம் அவர் சமுகத்தில் இந்த எல்லாக்கட்டளைகளின்படியும் செய்யச் சாவதானமாயிருந்தால், நமக்கு நீதியாயிருக்கும் என்று சொல்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వును నీ కుమారుడును నీ కుమారుని కుమార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దేవుడైన యెహోవాకు భయపడి, నేను నీకాజ్ఞాపించు ఆయన కట్టడలన్నియు ఆజ్ఞలన్నియు నీ జీవిత దినములన్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టను గైకొనుచు నీవు దీర్ఘాయుష్మంతుడవగునట్లు మీరు స్వాధీనపరచుకొనుటకు ఏరు దాటి వెళ్లుచున్న దేశమంద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ుపుకొనుటకు మీకు బోధింపవలెనని మీ దేవు డైన యెహోవా ఆజ్ఞాపించిన ధర్మమంతయు అనగా కట్ట డలు విధులు ఇ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ఇశ్రాయేలూ, నీ పితరుల దేవుడైన యెహోవా నీతో చెప్పిన ప్రకారము పాలు తేనెలు ప్రవహించు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ు కలిగి బహుగా అభివృద్ధి నొందునట్లు నీవు వాటిని విని అనుసరించి నడుచ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శ్రాయేలూ వినుము. మన దేవుడైన యెహోవా అద్వితీయుడగు యెహోవ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నీ పూర్ణహృదయముతోను నీ పూర్ణాత్మతోను నీ పూర్ణశక్తితోను నీ దేవుడైన యెహో వాను ప్రేమ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డు నేను నీకాజ్ఞాపించు ఈ మాటలు నీ హృదయములో 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నీ కుమా రులకు వాటిని అభ్యసింపజేసి, నీ యింట కూర్చుండునప్పు డును త్రోవను నడుచునప్ప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కొనునప్పుడును లేచునప్పుడును వాటినిగూర్చి మాటలాడవలెను; సూచ నగా వాటిని నీ చేతికి కట్టు 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వి నీ కన్నుల నడుమ బాసికమువలె 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యింటి ద్వార బంధములమీదను నీ గవునులమీదను వాటిని వ్రా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దేవుడైన యెహోవా నీ పితరులైన అబ్రాహాము ఇస్సాకు యాకోబులతో చేసిన ప్రమాణమునుబట్టి నిన్ను ఆ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పెట్టి, నీవు కట్టని గొప్పవగు మంచి పుర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వు నింపని మంచి ద్రవ్యముల చేత నింప బడిన ఇండ్లను, నీవు త్రవ్వకపోయినను త్రవ్వబడిన బావు లను,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టని ద్రాక్షతోటలను ఒలీవల తోటలను నీ కిచ్చిన తరువాత నీవు తిని తృప్తి పొంద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దాసుల గృహమైన ఐగుప్తుదేశములో నుండి నిన్ను రప్పించిన యెహోవాను మరువకుండ నీవు జాగ్రత్తప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దేవుడైన యెహోవాకు భయపడి ఆయనను సేవించి ఆయన పేరట ప్రమాణమ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ీరు ఇతర దేవతలను, అనగా మీ చుట్టునున్న జనముల దేవతలను సేవ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మధ్యను నీ దేవుడైన యెహోవా రోషముగల దేవుడు గనుక నీ దేవుడైన యెహోవా కోపాగ్ని ఒకవేళ నీ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గులుకొని దేశములో నుండ కుండ నిన్ను నశింప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ీరు మస్సాలో మీ దేవుడైన యెహోవాను శోధించి నట్లు ఆయనను శోధ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ీ దేవుడైన యెహోవా ఆజ్ఞలను, అనగా ఆయన నీకు నియమించిన శాసనములను కట్టడలను జాగ్రత్తగా ఆచర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కు మేలు కలుగునట్లును, నీ యెదుటనుండి నీ సమస్త శత్రువులను వెళ్లగొట్టెద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 చెప్పిన ప్రకా రము నీ పితరులతో ప్రమాణముచేసిన ఆ మంచి దేశములో నీవు ప్రవేశించి దాని స్వాధీ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కొనునట్లును, నీవు యెహోవా దృష్టికి యథార్థమైనదియు ఉత్తమమైనదియ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కమీదట నీ కుమారుడుమన దేవుడైన యెహోవా మీకాజ్ఞాపించిన శాసనములు కట్టడలు విధులు ఏవన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ుగ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వు నీ కుమారునితో ఇట్ల నుముమనము ఐగుప్తులో ఫరోకుదాసులమైయుండగా యెహోవా బాహుబలముచేత ఐగుప్త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లను 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యెహోవా ఐగుప్తుమీదను ఫరో మీదను అతని యింటివారందరి మీదను బాధకరములైన గొప్ప సూచకక్రియ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్భుతములను మన కన్నుల యెదుట కనుపర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తాను మన పితరులతో ప్రమాణము చేసిన దేశమును మనకిచ్చి మనలను దానిలో ప్రవేశ పెట్టుటకు అక్కడ నుండి మన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మనకు నిత్యము మేలు కలుగుటకై యెహోవా నేటివలె మనలను బ్రదికించు నట్లు మన దేవుడైన యెహోవాకు భయపడి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డల నన్నిటిని గైకొనవలెనని మన కా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న దేవుడైన యెహోవా మన కాజ్ఞాపించినట్లు ఆయన సన్నిధిని ఈ సమస్తమైన ఆజ్ఞలను అనుసరించి మనము న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నప్పుడు మనకు నీతి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2026-10-20T03:33:49Z</dcterms:created>
  <dcterms:modified xsi:type="dcterms:W3CDTF">2026-10-20T03:33:49Z</dcterms:modified>
  <dc:title>ద్వితీయోపదేశకాండము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