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வுலகை தாங்க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ு ஆணி தாங்கிட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ும் வேளை வந்த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தொ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பேயை வெல்ல வ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ு வந்த தெய்வம் பா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ர் இதோ நன்றிகெ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ம்பாக்கினாரன்றோ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்க்காய்த் தன்னுயி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்க்க வந்த மன்னவன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ாயோ நெஞ்சமே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ில மெல்லாம் புர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க்குருசேற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ினில் அந்தோ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ால்கள் ஆணியே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ேனி நை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மிஞ்சி நாவற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மேனி ம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ரன் கண்ணய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யாய் ஏங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2026-09-08T11:00:26Z</dcterms:created>
  <dcterms:modified xsi:type="dcterms:W3CDTF">2026-09-08T11:00:26Z</dcterms:modified>
  <dc:title>துதிப் பாடல்கள் : 757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