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presProps" Target="presProps.xml"/>
  <Relationship Id="rId56" Type="http://schemas.openxmlformats.org/officeDocument/2006/relationships/viewProps" Target="viewProps.xml"/>
  <Relationship Id="rId57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எரேமியா இன்னும் காவற்சாலையின் முற்றத்திலே அடைக்கப்பட்டிருக்கையில், கர்த்தருடைய வார்த்தை அவனுக்கு இரண்டாந்தரம் உண்டாகி, அவர்: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இதைச் செய்கிற கர்த்தருமாய், இதைத் திடப்படுத்தும்படிக்கு இதை உருவேற்படுத்துகிற கர்த்தருமாயிருக்கிற யேகோவா என்னும் நாமமுள்ளவர் சொல்லுகிறது என்னவென்றால்: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இதைச் செய்கிற கர்த்தருமாய், இதைத் திடப்படுத்தும்படிக்கு இதை உருவேற்படுத்துகிற கர்த்தருமாயிருக்கிற யேகோவா என்னும் நாமமுள்ளவர் சொல்லுகிறது என்னவென்றால்: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என்னை நோக்கிக் கூப்பிடு, அப்பொழுது நான் உனக்கு உத்தரவு கொடுத்து, நீ அறியாததும் உனக்கு எட்டாததுமான பெரிய காரியங்களை உனக்கு அறிவிப்பே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எதிர்க்கொத்தளங்களினாலும் பட்டயத்தாலும், இடிக்கப்பட்டவைகளாகிய இந்த நகரத்தின் வீடுகளையும், யூதா ராஜாக்களின் வீடுகளையுங்குறித்து: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எதிர்க்கொத்தளங்களினாலும் பட்டயத்தாலும், இடிக்கப்பட்டவைகளாகிய இந்த நகரத்தின் வீடுகளையும், யூதா ராஜாக்களின் வீடுகளையுங்குறித்து: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இந்த நகரத்தின் எல்லாப் பொல்லாப்பினிமித்தமும் நான் என் முகத்தை மறைத்தபடியினாலே என் கோபத்திலும் உக்கிரத்திலும் வெட்டுண்ட மனுஷப்பிரேதங்களினாலே அவைகளை நான் நிரப்பும்படியாகவே, அவர்கள் கல்தேயரோடே யுத்தம்பண்ணப்போகிறார்கள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இந்த நகரத்தின் எல்லாப் பொல்லாப்பினிமித்தமும் நான் என் முகத்தை மறைத்தபடியினாலே என் கோபத்திலும் உக்கிரத்திலும் வெட்டுண்ட மனுஷப்பிரேதங்களினாலே அவைகளை நான் நிரப்பும்படியாகவே, அவர்கள் கல்தேயரோடே யுத்தம்பண்ணப்போகிறார்கள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இந்த நகரத்தின் எல்லாப் பொல்லாப்பினிமித்தமும் நான் என் முகத்தை மறைத்தபடியினாலே என் கோபத்திலும் உக்கிரத்திலும் வெட்டுண்ட மனுஷப்பிரேதங்களினாலே அவைகளை நான் நிரப்பும்படியாகவே, அவர்கள் கல்தேயரோடே யுத்தம்பண்ணப்போகிறார்கள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இதோ, நான் அவர்களுக்குச் சவுக்கியமும் ஆரோக்கியமும் வரப்பண்ணி, அவர்களைக் குணமாக்கி, அவர்களுக்குப் பரிபூரண சமாதானத்தையும் சத்தியத்தையும் வெளிப்படுத்துவே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இதோ, நான் அவர்களுக்குச் சவுக்கியமும் ஆரோக்கியமும் வரப்பண்ணி, அவர்களைக் குணமாக்கி, அவர்களுக்குப் பரிபூரண சமாதானத்தையும் சத்தியத்தையும் வெளிப்படுத்துவே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நான் யூதாவின் சிறையிருப்பையும், இஸ்ரவேலின் சிறையிருப்பையும் திருப்பி, முன்னிருந்ததுபோல அவர்களைக் கட்டுவித்து,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ர்கள் எனக்கு விரோதமாய்க் குற்றஞ்செய்த அவர்களுடைய எல்லா அக்கிரமங்களுக்கும் அவர்களை நீங்கலாக்கிச் சுத்திகரித்து, அவர்கள் எனக்கு விரோதமாய்க் குற்றஞ்செய்து, எனக்கு விரோதமாய்த் துரோகம்பண்ணின அவர்களுடைய எல்லா அக்கிரமங்களையும் மன்னிப்பே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ர்கள் எனக்கு விரோதமாய்க் குற்றஞ்செய்த அவர்களுடைய எல்லா அக்கிரமங்களுக்கும் அவர்களை நீங்கலாக்கிச் சுத்திகரித்து, அவர்கள் எனக்கு விரோதமாய்க் குற்றஞ்செய்து, எனக்கு விரோதமாய்த் துரோகம்பண்ணின அவர்களுடைய எல்லா அக்கிரமங்களையும் மன்னிப்பே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நான் அவர்களுக்குச் செய்யும் நன்மையையெல்லாம் கேட்கப்போகிற பூமியின் எல்லா ஜாதிகளுக்கு முன்பாக அது எனக்கு மகிழ்ச்சியுள்ள கீர்த்தியாயும் புகழ்ச்சியாயும் மகிமையாயும் இருக்கும்; நான் அவர்களுக்கு அருளிச்செய்யும் எல்லா நன்மையினிமித்தமும், எல்லாச்சமாதானத்தினிமித்தமும் இவர்கள் பயந்து நடுங்குவார்கள் என்று இஸ்ரவேலின் தேவனாகிய கர்த்தர் சொல்லுகிறார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நான் அவர்களுக்குச் செய்யும் நன்மையையெல்லாம் கேட்கப்போகிற பூமியின் எல்லா ஜாதிகளுக்கு முன்பாக அது எனக்கு மகிழ்ச்சியுள்ள கீர்த்தியாயும் புகழ்ச்சியாயும் மகிமையாயும் இருக்கும்; நான் அவர்களுக்கு அருளிச்செய்யும் எல்லா நன்மையினிமித்தமும், எல்லாச்சமாதானத்தினிமித்தமும் இவர்கள் பயந்து நடுங்குவார்கள் என்று இஸ்ரவேலின் தேவனாகிய கர்த்தர் சொல்லுகிறார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நான் அவர்களுக்குச் செய்யும் நன்மையையெல்லாம் கேட்கப்போகிற பூமியின் எல்லா ஜாதிகளுக்கு முன்பாக அது எனக்கு மகிழ்ச்சியுள்ள கீர்த்தியாயும் புகழ்ச்சியாயும் மகிமையாயும் இருக்கும்; நான் அவர்களுக்கு அருளிச்செய்யும் எல்லா நன்மையினிமித்தமும், எல்லாச்சமாதானத்தினிமித்தமும் இவர்கள் பயந்து நடுங்குவார்கள் என்று இஸ்ரவேலின் தேவனாகிய கர்த்தர் சொல்லுகிறார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மனுஷனில்லாமலும் மிருகமில்லாமலும் அவாந்தரவெளியாய்க் கிடக்கிறதென்று, நீங்கள் சொல்லுகிற இவ்விடத்திலும், யூதாவின் பட்டணங்களிலும் மனுஷனாவது மிருகமாவது இல்லாத பாழான எருசலேமின் வீதிகளிலும்,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மனுஷனில்லாமலும் மிருகமில்லாமலும் அவாந்தரவெளியாய்க் கிடக்கிறதென்று, நீங்கள் சொல்லுகிற இவ்விடத்திலும், யூதாவின் பட்டணங்களிலும் மனுஷனாவது மிருகமாவது இல்லாத பாழான எருசலேமின் வீதிகளிலும்,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இன்னும் களிப்பின் சத்தமும், மகிழ்ச்சியின் சத்தமும், மணவாளனின் சத்தமும், மணவாட்டியின் சத்தமும் சேனைகளின் கர்த்தரைத் துதியுங்கள், கர்த்தர் நல்லவர், அவர் கிருபை என்றுமுள்ளதென்று சொல்லுகிறவர்களின் சத்தமும், கர்த்தருடைய ஆலயத்துக்கு ஸ்தோத்திரபலிகளைக் கொண்டுவருகிறவர்களின் சத்தமும் கேட்கப்படும் என்று கர்த்தர் சொல்லுகிறார்; அவர்கள் முன்னிருந்ததுபோலிருக்கும்படி தேசத்தின் சிறையிருப்பைத் திருப்புவேன் என்று சேனைகளின் கர்த்தர் சொல்லுகிறார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இன்னும் களிப்பின் சத்தமும், மகிழ்ச்சியின் சத்தமும், மணவாளனின் சத்தமும், மணவாட்டியின் சத்தமும் சேனைகளின் கர்த்தரைத் துதியுங்கள், கர்த்தர் நல்லவர், அவர் கிருபை என்றுமுள்ளதென்று சொல்லுகிறவர்களின் சத்தமும், கர்த்தருடைய ஆலயத்துக்கு ஸ்தோத்திரபலிகளைக் கொண்டுவருகிறவர்களின் சத்தமும் கேட்கப்படும் என்று கர்த்தர் சொல்லுகிறார்; அவர்கள் முன்னிருந்ததுபோலிருக்கும்படி தேசத்தின் சிறையிருப்பைத் திருப்புவேன் என்று சேனைகளின் கர்த்தர் சொல்லுகிறார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இன்னும் களிப்பின் சத்தமும், மகிழ்ச்சியின் சத்தமும், மணவாளனின் சத்தமும், மணவாட்டியின் சத்தமும் சேனைகளின் கர்த்தரைத் துதியுங்கள், கர்த்தர் நல்லவர், அவர் கிருபை என்றுமுள்ளதென்று சொல்லுகிறவர்களின் சத்தமும், கர்த்தருடைய ஆலயத்துக்கு ஸ்தோத்திரபலிகளைக் கொண்டுவருகிறவர்களின் சத்தமும் கேட்கப்படும் என்று கர்த்தர் சொல்லுகிறார்; அவர்கள் முன்னிருந்ததுபோலிருக்கும்படி தேசத்தின் சிறையிருப்பைத் திருப்புவேன் என்று சேனைகளின் கர்த்தர் சொல்லுகிறார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மனுஷனும் மிருகமும் இல்லாமல் அவாந்தரவெளியாய்க் கிடக்கிற இவ்விடத்திலும், இதற்கடுத்த பட்டணங்களிலும், ஆட்டுமந்தையை மேய்த்து மடக்குகிற மேய்ப்பர்களின் தாபரங்கள் உண்டாயிருக்குமென்று சேனைகளின் கர்த்தர் சொல்லுகிறார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மனுஷனும் மிருகமும் இல்லாமல் அவாந்தரவெளியாய்க் கிடக்கிற இவ்விடத்திலும், இதற்கடுத்த பட்டணங்களிலும், ஆட்டுமந்தையை மேய்த்து மடக்குகிற மேய்ப்பர்களின் தாபரங்கள் உண்டாயிருக்குமென்று சேனைகளின் கர்த்தர் சொல்லுகிறார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மலைத்தேசமான பட்டணங்களிலும், பள்ளத்தாக்குகளான பட்டணங்களிலும், தென்திசைப் பட்டணங்களிலும் பென்யமீன் நாட்டிலும், எருசலேமின் சுற்றுப்புறங்களிலும், யூதாவின் பட்டணங்களிலும், ஆட்டுமந்தைகள் தங்களைத் தொகையிடுகிறவனுடைய கைக்குள்ளாகக் கடந்துவரும் என்று கர்த்தர் சொல்லுகிறார்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மலைத்தேசமான பட்டணங்களிலும், பள்ளத்தாக்குகளான பட்டணங்களிலும், தென்திசைப் பட்டணங்களிலும் பென்யமீன் நாட்டிலும், எருசலேமின் சுற்றுப்புறங்களிலும், யூதாவின் பட்டணங்களிலும், ஆட்டுமந்தைகள் தங்களைத் தொகையிடுகிறவனுடைய கைக்குள்ளாகக் கடந்துவரும் என்று கர்த்தர் சொல்லுகிறார்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மலைத்தேசமான பட்டணங்களிலும், பள்ளத்தாக்குகளான பட்டணங்களிலும், தென்திசைப் பட்டணங்களிலும் பென்யமீன் நாட்டிலும், எருசலேமின் சுற்றுப்புறங்களிலும், யூதாவின் பட்டணங்களிலும், ஆட்டுமந்தைகள் தங்களைத் தொகையிடுகிறவனுடைய கைக்குள்ளாகக் கடந்துவரும் என்று கர்த்தர் சொல்லுகிறார்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இதோ, நாட்கள் வருமென்று கர்த்தர் சொல்லுகிறார், அப்பொழுது நான் இஸ்ரவேலின் குடும்பத்துக்கும், யூதாவின் குடும்பத்துக்கும் சொன்ன நல்வார்த்தையை நிறைவேற்றுவேன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இதோ, நாட்கள் வருமென்று கர்த்தர் சொல்லுகிறார், அப்பொழுது நான் இஸ்ரவேலின் குடும்பத்துக்கும், யூதாவின் குடும்பத்துக்கும் சொன்ன நல்வார்த்தையை நிறைவேற்றுவேன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ந்நாட்களிலும் அக்காலத்திலும் தாவீதுக்கு நீதியின் கிளையை முளைக்கப்பண்ணுவேன்; அவர் பூமியிலே நியாயத்தையும் நீதியையும் நடப்பிப்பார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ந்நாட்களிலும் அக்காலத்திலும் தாவீதுக்கு நீதியின் கிளையை முளைக்கப்பண்ணுவேன்; அவர் பூமியிலே நியாயத்தையும் நீதியையும் நடப்பிப்பார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ந்நாட்களில் யூதா இரட்சிக்கப்பட்டு, எருசலேம் சுகமாய்த் தங்கும்; அவர் எங்கள் நீதியாயிருக்கிற கர்த்தர் என்பது அவருடைய நாமம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ந்நாட்களில் யூதா இரட்சிக்கப்பட்டு, எருசலேம் சுகமாய்த் தங்கும்; அவர் எங்கள் நீதியாயிருக்கிற கர்த்தர் என்பது அவருடைய நாமம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இஸ்ரவேல் வம்சத்தின் சிங்காசனத்தின்மேல் உட்காரத்தக்க புருஷன் தாவீதுக்கு இல்லாமற்போவதில்லை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இஸ்ரவேல் வம்சத்தின் சிங்காசனத்தின்மேல் உட்காரத்தக்க புருஷன் தாவீதுக்கு இல்லாமற்போவதில்லை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தகனபலியிட்டு, போஜனபலிசெலுத்தி, நாள்தோறும் பலியிடும் புருஷன் எனக்கு முன்பாக ஆசாரியருக்கும் லேவியருக்கும் இல்லாமற்போவதுமில்லை என்று கர்த்தர் சொல்லுகிறார் என்றார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தகனபலியிட்டு, போஜனபலிசெலுத்தி, நாள்தோறும் பலியிடும் புருஷன் எனக்கு முன்பாக ஆசாரியருக்கும் லேவியருக்கும் இல்லாமற்போவதுமில்லை என்று கர்த்தர் சொல்லுகிறார் என்றார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பின்னும் எரேமியாவுக்குக் கர்த்தருடைய வார்த்தை உண்டாகி, அவர்: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குறித்த தேசங்களில் பகற்காலமும் இராக்காலமும் உண்டாகாதபடிக்கு, நீங்கள் பகற்காலத்தைக்குறித்து நான் பண்ணின உடன்படிக்கையையும், இராக்காலத்தைக்குறித்து நான் உண்டாக்கின உடன்படிக்கையையும் அவமாக்கினால்,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குறித்த தேசங்களில் பகற்காலமும் இராக்காலமும் உண்டாகாதபடிக்கு, நீங்கள் பகற்காலத்தைக்குறித்து நான் பண்ணின உடன்படிக்கையையும், இராக்காலத்தைக்குறித்து நான் உண்டாக்கின உடன்படிக்கையையும் அவமாக்கினால்,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ப்பொழுது என் தாசனாகிய தாவீதோடே நான் பண்ணின உடன்படிக்கையும், அவன் சிங்காசனத்தில் அரசாளும் குமாரன் அவனுக்கு இல்லாமற்போகும்படியாக அவமாகும்; என் ஊழியக்காரராகிய லேவியரோடும் ஆசாரியரோடும் நான் பண்ணின உடன்படிக்கையும் அப்பொழுது அவமாகும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ப்பொழுது என் தாசனாகிய தாவீதோடே நான் பண்ணின உடன்படிக்கையும், அவன் சிங்காசனத்தில் அரசாளும் குமாரன் அவனுக்கு இல்லாமற்போகும்படியாக அவமாகும்; என் ஊழியக்காரராகிய லேவியரோடும் ஆசாரியரோடும் நான் பண்ணின உடன்படிக்கையும் அப்பொழுது அவமாகும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வானத்து நட்சத்திரங்கள் எண்ணப்படாததும் கடற்கரை மணல் அளக்கப்படாததுமாயிருக்கிறதுபோல, நான் என் தாசனாகிய தாவீதின் சந்ததியையும் எனக்கு ஊழியஞ்செய்கிற லேவியரையும் வர்த்திக்கப்பண்ணுவேன் என்று கர்த்தர் சொல்லுகிறார் என்றார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வானத்து நட்சத்திரங்கள் எண்ணப்படாததும் கடற்கரை மணல் அளக்கப்படாததுமாயிருக்கிறதுபோல, நான் என் தாசனாகிய தாவீதின் சந்ததியையும் எனக்கு ஊழியஞ்செய்கிற லேவியரையும் வர்த்திக்கப்பண்ணுவேன் என்று கர்த்தர் சொல்லுகிறார் என்றார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பின்னும் எரேமியாவுக்குக் கர்த்தருடைய வார்த்தை உண்டாகி, அவர்,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கர்த்தர் தெரிந்துகொண்ட இரண்டு வம்சங்களையும் வெறுத்துப்போட்டாரென்று இந்த ஜனம் சொல்லி, தங்களுக்கு முன்பாக என் ஜனம் இனி ஒரு ஜாதியல்லவென்று அதைத் தூஷிக்கிறார்களென்பதை நீ காண்கிறதில்லையோ?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கர்த்தர் தெரிந்துகொண்ட இரண்டு வம்சங்களையும் வெறுத்துப்போட்டாரென்று இந்த ஜனம் சொல்லி, தங்களுக்கு முன்பாக என் ஜனம் இனி ஒரு ஜாதியல்லவென்று அதைத் தூஷிக்கிறார்களென்பதை நீ காண்கிறதில்லையோ?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வானத்துக்கும் பூமிக்கும் குறித்திருக்கிற நியமங்களை நான் காவாமல், பகற்காலத்தையும் இராக்காலத்தையுங்குறித்து நான் பண்ணின உடன்படிக்கை அற்றுப்போகிறது உண்டானால்,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வானத்துக்கும் பூமிக்கும் குறித்திருக்கிற நியமங்களை நான் காவாமல், பகற்காலத்தையும் இராக்காலத்தையுங்குறித்து நான் பண்ணின உடன்படிக்கை அற்றுப்போகிறது உண்டானால்,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ப்பொழுது நான் யாக்கோபின் சந்ததியையும், என் தாசனாகிய தாவீதின் சந்ததியையும் தள்ளி, நான் ஆபிரகாம் ஈசாக்கு யாக்கோபு என்பவர்களின் சந்ததியை ஆளத்தக்கவர்களை அதிலிருந்து எடுக்காதபடிக்கு வெறுத்துப்போடுவேன்; அவர்களுடைய சிறையிருப்பை நான் திருப்பி, அவர்களுக்கு இரங்குவேன் என்று கர்த்தர் சொல்லுகிறார் என்றார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ப்பொழுது நான் யாக்கோபின் சந்ததியையும், என் தாசனாகிய தாவீதின் சந்ததியையும் தள்ளி, நான் ஆபிரகாம் ஈசாக்கு யாக்கோபு என்பவர்களின் சந்ததியை ஆளத்தக்கவர்களை அதிலிருந்து எடுக்காதபடிக்கு வெறுத்துப்போடுவேன்; அவர்களுடைய சிறையிருப்பை நான் திருப்பி, அவர்களுக்கு இரங்குவேன் என்று கர்த்தர் சொல்லுகிறார் என்றார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9159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33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ಇದಲ್ಲದೆ ಯೆರೆವಿಾಯನು ಇನ್ನೂ ಸೆರೆಮನೆಯ ಅಂಗಳದಲ್ಲಿ ಮುಚ್ಚಲ್ಪಟ್ಟಿರು ವಾಗ ಕರ್ತನ ವಾಕ್ಯವು ಎರಡನೇ ಸಾರಿ ಉಂಟಾಯಿ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33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ಹೇಗಂದರೆ--ಅದನ್ನು ಮಾಡುವ ಕರ್ತನೂ ಅದನ್ನು ಸ್ಥಾಪಿಸುವದಕ್ಕಾಗಿ ಅದನ್ನು ರೂಪಿಸಿದ ಕರ್ತನೂ ಕರ್ತನೆಂಬ ಹೆಸರುಳ್ಳಾತನ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3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ೇಳುವದೇನಂದರೆ-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33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ನನ್ನನ್ನು ಕರೆ, ಆಗ ನಿನಗೆ ಉತ್ತರ ಕೊಡುವೆನು; ನಿನಗೆ ತಿಳಿಯದ ದೊಡ್ಡ ಮಹತ್ತಾದವುಗಳನ್ನು ನಿನಗೆ ತಿಳಿಸುವ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33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ದಿಬ್ಬಗಳಿಂದಲೂ ಕತ್ತಿಯಿಂದಲೂ ಕೆಡವಿ ಹಾಕಲ್ಪಟ್ಟ ಈ ಪಟ್ಟಣದ ಮನೆಗಳ ವಿಷಯವೂ ಯೆಹೂದದ ಅರಸರ ಮನೆಗಳ ವಿಷಯವೂ ಇಸ್ರ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33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ೇಲಿನ ದೇವರಾದ ಕರ್ತನು ಹೀಗೆ ಹೇಳುತ್ತಾನೆ--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33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ಅವರು ಕಸ್ದೀಯರ ಸಂಗಡ ಯುದ್ಧಮಾಡುವದಕ್ಕೂ ನಾನು ನನ್ನ ಕೋಪದಲ್ಲಿಯೂ ನನ್ನ ಉರಿಯಲ್ಲಿಯೂ ಕೊಂದುಹಾಕಿದ ಮನುಷ್ಯ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33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ೆಣಗಳಿಂದ ಅವುಗಳನ್ನು ತುಂಬಿಸುವದಕ್ಕೂ ಬರುತ್ತಾರೆ; ನಾನು ಈ ಪಟ್ಟಣಕ್ಕೆ ವಿರೋಧವಾಗಿ ಅದರ ಸಮಸ್ತ ಕೆಟ್ಟತನದ ನಿಮಿತ್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33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ನ್ನ ಮುಖವನ್ನು ಮರೆಮಾಡಿದ್ದೇ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33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ಇಗೋ, ನಾನು ಅದಕ್ಕೆ ಕ್ಷೇಮವನ್ನೂ ಸ್ವಸ್ಥತೆಯನ್ನೂ ಹುಟ್ಟಿಸಿ ಅವರನ್ನು ಗುಣಮಾಡಿ ಸಮಾಧಾನದ ಸತ್ಯವನ್ನು ಸಮೃದ್ಧಿಯಾಗ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33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ವರಿಗೆ ಪ್ರಕಟಮಾಡುವ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33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ಯೆಹೂದದ ಸೆರೆಯನ್ನೂ ಇಸ್ರಾಯೇಲಿನ ಸೆರೆಯನ್ನೂ ತಿರುಗಿಸಿ ಅವರನ್ನು ಮುಂಚಿನ ಹಾಗೆ ಕಟ್ಟುವ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33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ಅವರು ಯಾವದರಿಂದ ನನಗೆ ವಿರೋಧವಾಗಿ ಪಾಪಮಾಡಿದರೋ ಆ ಅಕ್ರಮ ದಿಂದೆಲ್ಲಾ ಅವರನ್ನು ಶುದ್ಧ ಮಾಡುವೆನು; ಅವರು ಎಂಥವುಗಳಿಂ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33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ನಗೆ ವಿರೋಧವಾಗಿ ಪಾಪಮಾಡಿ ನನ್ನ ವಿಷಯದಲ್ಲಿ ದ್ರೋಹಿಗಳಾಗಿದ್ದರೋ ಆ ಅಕ್ರಮ ಗಳನ್ನೆಲ್ಲಾ ಮನ್ನಿಸುವ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33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ಅದು ನನಗೆ ಆನಂದದ ಹೆಸರೂ ನಾನು ಅವರಿಗೆ ಒಳ್ಳೇದನ್ನೆಲ್ಲಾ ಮಾಡುವದನ್ನು ಕೇಳುವ ಭೂಮಿಯಲ್ಲಿರುವ ಎಲ್ಲಾ ಜನಾಂಗಗಳ ಮುಂದ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33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್ತೋತ್ರವೂ ಮಹಿಮೆಯೂ ಆಗುವದು; ನಾನು ಅದಕ್ಕೆ ಉಂಟು ಮಾಡುವ ಮೇಲಿಗಾಗಿಯೂ ಎಲ್ಲಾ ಅಭಿವೃದ್ಧಿಗಾಗಿಯೂ ಅವರು ಹೆದರ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33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ಡುಗುವ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33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ಕರ್ತನು ಹೇಳುವದೇನಂದರೆ-- ಮನುಷ್ಯರೂ ಪಶುಗಳೂ ಇಲ್ಲದೆ ಹಾಳಾಯಿತೆಂದು ನೀವು ಹೇಳುವ ಈ ಸ್ಥಳದಲ್ಲಿಯೂ ಮನುಷ್ಯರ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33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ಿವಾಸಿಗಳೂ ಪಶುಗಳೂ ಇಲ್ಲದೆ ನಾಶವಾದ ಯೆಹೂ ದದ ಪಟ್ಟಣಗಳಲ್ಲಿಯೂ ಯೆರೂಸಲೇಮಿನ ಬೀದಿ ಗಳಲ್ಲಿಯ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33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ಇನ್ನು ಮೇಲೆ ಆನಂದದ ಸ್ವರವೂ ಸಂತೋಷದ ಸ್ವರವೂ ಮದಲಿಂಗನ ಸ್ವರವೂ ಮದಲ ಗಿತ್ತಿಯ ಸ್ವರವೂ--ಸೈನ್ಯಗಳ ಕರ್ತನ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33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ೊಂಡಾಡಿರಿ; ಕರ್ತನು ಒಳ್ಳೆಯವನೇ, ಆತನ ಕೃಪೆ ನಿರಂತರವೇ ಎಂದು ಹೇಳಿ, ಸ್ತೋತ್ರದ ಬಲಿಯನ್ನು ಕರ್ತನ ಆಲ ಯಕ್ಕೆ ತರುವವ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33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್ವರವೂ ಕೇಳಲ್ಪಡುವದು; ನಾನು ಮುಂಚಿನ ಹಾಗೆ ದೇಶದ ಸೆರೆಯನ್ನು ತಿರುಗಿಸುತ್ತೇ ನೆಂದು ಕರ್ತನು ಹೇಳುತ್ತ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33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ಸೈನ್ಯಗಳ ಕರ್ತನು ಹೇಳುವದೇನಂದರೆ--ಮನುಷ್ಯರೂ ಪಶುಗಳೂ ಇಲ್ಲದೆ ಹಾಳಾದ ಈ ಸ್ಥಳದಲ್ಲಿಯೂ ಅದರ ಎಲ್ಲಾ ಪಟ್ಟಣಗಳಲ್ಲಿಯ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33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ನ್ನು ಮೇಲೆ ತಮ್ಮ ಮಂದೆಗಳನ್ನು ಮಲಗಿಸುವ ಕುರುಬರ ನಿವಾಸಗಳು ಇರುವವ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33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ಬೆಟ್ಟದ ಪಟ್ಟಣಗಳಲ್ಲಿಯೂ ತಗ್ಗಿನ ಪಟ್ಟಣಗಳ ಲ್ಲಿಯೂ ದಕ್ಷಿಣದ ಪಟ್ಟಣಗಳಲ್ಲಿಯೂ ಬೆನ್ಯಾವಿಾನನ ದೇಶದಲ್ಲಿಯ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33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ೂಸಲೇಮಿನ ಪ್ರದೇಶಗಳ ಲ್ಲಿಯೂ ಯೆಹೂದದ ಪಟ್ಟಣಗಳಲ್ಲಿಯೂ ಇನ್ನು ಮೇಲೆ ಕುರಿಗಳು ಎಣಿಸುವವನ ಕೈಕೆಳಗೆ ಹಾದು ಹೋಗುವವೆಂದ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33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ರ್ತನು ಹೇಳುತ್ತ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33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ಇಗೋ, ದಿನಗಳು ಬರುವವೆಂದು ಕರ್ತನು ಅನ್ನುತ್ತಾನೆ; ಆಗ ನಾನು ಇಸ್ರಾಯೇಲಿನ ಮನೆಯವರ ಸಂಗಡಲೂ ಯೆಹೂದನ ಮನೆಯವರ ಸಂಗಡಲ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33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ಾಗ್ದಾನವನ್ನು ಮಾಡಿದಂತೆ ಒಳ್ಳೇ ಮಾತನ್ನು ನೆರೆವೇರಿ ಸುವ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33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ಆ ದಿನಗಳಲ್ಲಿಯೂ ಆ ಕಾಲದಲ್ಲಿಯೂ ನಾನು ದಾವೀದನಿಗೆ ನೀತಿಯುಳ್ಳ ಕೊಂಬೆಯನ್ನು ಚಿಗುರ ಮಾಡುವೆನು; ಆತನು ದೇಶದಲ್ಲ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33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ವನ್ನೂ ನೀತಿಯನ್ನೂ ನಡಿಸುವ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33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ಆ ದಿನಗಳಲ್ಲಿ ಯೆಹೂದವು ರಕ್ಷಿಸಲ್ಪಡುವದು; ಯೆರೂಸಲೇಮು ಭದ್ರವಾಗಿ ವಾಸಿಸುವದು; ಆಕೆಯು (ಯೆರೂಸ ಲೇಮು) ಕರೆಯಲ್ಪಡುವ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33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ೆಸರು ಇದೇ--ನಮ್ಮ ನೀತಿ ಯಾಗಿರುವ ಕರ್ತ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33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ಕರ್ತನು ಹೀಗೆ ಹೇಳು ತ್ತಾನೆ--ದಾವೀದನಿಗೆ ಇಸ್ರಾಯೇಲಿನ ಮನೆಯ ಸಿಂಹಾಸನದಲ್ಲಿ ಕೂತುಕೊಳ್ಳುವ ಮನುಷ್ಯನು ಇಲ್ಲದ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33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ೋಗುವದಿ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33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ಯಾಜಕರಿಗೂ ಲೇವಿಯರಿಗೂ ನಿತ್ಯವಾಗಿ ನನ್ನ ಮುಂದೆ ದಹನಬಲಿಗಳನ್ನು ಅರ್ಪಿಸು ವದಕ್ಕೂ ಆಹಾರದ ಅರ್ಪಣೆಗಳನ್ನು ಬೆಂಕಿಯಿಂ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33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ರ್ಪಿಸುವವದಕ್ಕೂ ಬಲಿಗಳನ್ನು ಮಾಡುವದಕ್ಕೂ ಮನುಷ್ಯನು ಇಲ್ಲದೆ ಹೋಗುವದಿ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33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ಇದಲ್ಲದೆ ಕರ್ತನ ವಾಕ್ಯವು ಯೆರೆವಿಾಯನಿಗೆ ಉಂಟಾಗಿ ಹೇಳಿದ್ದೇ ನಂದರೆ--ಕರ್ತನು ಹೀಗೆ ಹೇಳುತ್ತಾನೆ--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33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ಹಗಲು ರಾತ್ರಿ ತಮ್ಮ ಕಾಲದಲ್ಲಿ ಆಗದ ಹಾಗೆ ಹಗಲಿನ ಸಂಗಡ ನನ್ನ ಒಡಂಬಡಿಕೆಯನ್ನೂ ರಾತ್ರಿಯ ಸಂಗಡ ನನ್ನ ಒಡಂಬಡಿಕೆಯನ್ನ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33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ಾರುವದಕ್ಕೆ ನಿಮ್ಮಿಂದಾದರ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33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ಆಗ ನಾನು ನನ್ನ ಸೇವಕನಾದ ದಾವೀದನ ಸಂಗಡ ಮಾಡಿದ ಒಡಂಬಡಿಕೆಯನ್ನೂ ಅವನ ಸಿಂಹಾಸನದಲ್ಲಿ ಆಳುವ ಮಗನು ಅವನಿಗಿಲ್ಲದ ಹಾ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33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ತ್ತು ನನ್ನ ಸೇವಕರಾಗಿರುವ ಯಾಜಕರಾದ ಲೇವಿಯರ ಸಂಗಡ ಮಾಡಿದ ಒಡಂಬಡಿಕೆಯನ್ನೂ ವಿಾರುವದಕ್ಕೆ ಆದೀ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33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ಆಕಾಶದ ಸೈನ್ಯವನ್ನು ಹೇಗೆ ಎಣಿಸಲಿಕ್ಕಾಗದೋ ಸಮುದ್ರದ ಮರಳನ್ನು ಹೇಗೆ ಅಳಿಯಲಿಕ್ಕಾಗದೋ ಹಾಗೆಯೇ ನಾನು ನನ್ನ ಸೇವಕನಾ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33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ದಾವೀದನ ಸಂತಾನವನೂ ನನಗೆ ಸೇವೆ ಮಾಡುವ ಲೇವಿಯ ರನ್ನೂ ಹೆಚ್ಚಿಸುವ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33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ಇದಲ್ಲದೆ ಕರ್ತನ ವಾಕ್ಯವು ಯೆರೆವಿಾಯನಿಗೆ ಉಂಟಾಗಿ ಹೇಳಿದ್ದೇನಂದರೆ--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33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ಈ ಜನರು ಮಾತನಾಡುವದನ್ನು ನೀನು ನೋಡಲಿಲ್ಲವೊ? ಕರ್ತನು ಆದುಕೊಂಡ ಎರಡು ಗೋತ್ರಗಳನ್ನು ಬೇಡವೆಂದಿದ್ದಾನೆಂದು ಹೇಳ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33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ನ್ನ ಜನರನ್ನು ಇನ್ನು ಅವರ ಮುಂದೆ ಜನಾಂಗವಲ್ಲದ ಹಾಗೆ ಅಸಡ್ಡೆ ಮಾಡಿದ್ದಾರ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33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ಕರ್ತನು ಹೀಗೆ ಹೇಳುತ್ತಾನೆ--ನನ್ನ ನಿಯಮವು ಹಗಲು ರಾತ್ರಿಯ ಸಂಗಡ ಇಲ್ಲದಿದ್ದರೆ ಭೂಮ್ಯಾಕಾಶಗಳ ಕಟ್ಟಳೆಗಳನ್ನು ನಾ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33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್ಥಾಪಿಸದಿ ದ್ದರೆ--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33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ಆಗ ಯಾಕೋಬನ ಸಂತಾನವನ್ನೂ ನನ್ನ ಸೇವಕನಾದ ದಾವೀದನನ್ನೂ ಬೇಡವೆಂದು ಬಿಟ್ಟು ಅವನ ಸಂತಾನದಿಂದ ಅಬ್ರಹಾಮ, ಇಸಾಕ, ಯಾಕೋಬ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33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ವರ ಸಂತಾನದ ಮೇಲೆ ಆಳುವವರನ್ನು ತಕ್ಕೊಳ್ಳದೆ ಇದ್ದೆನು; ಆದರೆ ನಾನು ಅವರ ಸೆರೆಯಿಂದ ಬಿಡಿಸಿ ಅವರನ್ನು ಕರುಣಿಸುವ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33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9">
  <a:themeElements>
    <a:clrScheme name="Theme8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2026-10-21T09:35:19Z</dcterms:created>
  <dcterms:modified xsi:type="dcterms:W3CDTF">2026-10-21T09:35:19Z</dcterms:modified>
  <dc:title>ಯೆರೆಮೀಯನು : 33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