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னபடியினாலே, நீங்கள் மறுபடியும் அடிமைத்தனத்தின் நுகத்துக்குட்படாமல், கிறிஸ்து நமக்கு உண்டாக்கின சுயாதீன நிலைமையிலே நிலைகொண்டிர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னபடியினாலே, நீங்கள் மறுபடியும் அடிமைத்தனத்தின் நுகத்துக்குட்படாமல், கிறிஸ்து நமக்கு உண்டாக்கின சுயாதீன நிலைமையிலே நிலைகொண்டிர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நீங்கள் விருத்தசேதனம்பண்ணிக்கொண்டால் கிறிஸ்துவினால் உங்களுக்கு ஒரு பிரயோஜனமுமிராது என்று பவுலாகிய நான் உங்களுக்குச் சொல்லுகி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, விருத்தசேதனம்பண்ணிக்கொள்ளுகிற எந்த மனுஷனும் நியாயப்பிரமாணம் முழுவதையும் நிறைவேற்றக் கடனாளியாயிருக்கிறான் என்று மறுபடியும் அப்படிப்பட்டவனுக்குச் சாட்சியாகச் சொல்லுகி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ியாயப்பிரமாணத்தினால் நீதிமான்களாக விரும்புகிற நீங்கள் யாவரும் கிறிஸ்துவைவிட்டுப் பிரிந்து கிருபையினின்று விழுந்தீ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ியாயப்பிரமாணத்தினால் நீதிமான்களாக விரும்புகிற நீங்கள் யாவரும் கிறிஸ்துவைவிட்டுப் பிரிந்து கிருபையினின்று விழுந்தீ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ங்களோ நீதிகிடைக்குமென்று ஆவியைக்கொண்டு விசுவாசத்தினால் நம்பிக்கையோடே காத்திருக்கிற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ிறிஸ்து இயேசுவினிடத்தில் விருத்தசேதனமும் விருத்தசேதனமில்லாமையும் ஒன்றுக்கும் உதவாது, அன்பினால் கிரியைசெய்கிற விசுவாசமே உதவ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ிறிஸ்து இயேசுவினிடத்தில் விருத்தசேதனமும் விருத்தசேதனமில்லாமையும் ஒன்றுக்கும் உதவாது, அன்பினால் கிரியைசெய்கிற விசுவாசமே உதவ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நன்றாய் ஓடினீர்களே; சத்தியத்திற்குக் கீழ்ப்படியாமற்போக உங்களுக்குத் தடைசெய்தவன் யார்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ந்தப் போதனை உங்களை அழைத்தவரால் உண்டானதல்ல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ுளிப்புள்ள கொஞ்சமாவானது பிசைந்த மாவனைத்தையும் உப்பப்பண்ண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வேறுவிதமாய்ச் சிந்திக்கமாட்டீர்களென்று நான் கர்த்தருக்குள் உங்களைக்குறித்து நம்பிக்கையாயிருக்கிறேன்; உங்களைக் கலக்குகிறவன் எப்படிப்பட்டவனாயிருந்தாலும் தனக்கேற்ற ஆக்கினையை அடைவ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வேறுவிதமாய்ச் சிந்திக்கமாட்டீர்களென்று நான் கர்த்தருக்குள் உங்களைக்குறித்து நம்பிக்கையாயிருக்கிறேன்; உங்களைக் கலக்குகிறவன் எப்படிப்பட்டவனாயிருந்தாலும் தனக்கேற்ற ஆக்கினையை அடைவ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கோதரரே, இதுவரைக்கும் நான் விருத்தசேதனத்தைப் பிரசங்கிக்கிறவனாயிருந்தால், இதுவரைக்கும் என்னத்திற்குத் துன்பப்படுகிறேன்? அப்படியானால் சிலுவையைப்பற்றி வரும் இடறல் ஒழிந்திருக்குமே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கோதரரே, இதுவரைக்கும் நான் விருத்தசேதனத்தைப் பிரசங்கிக்கிறவனாயிருந்தால், இதுவரைக்கும் என்னத்திற்குத் துன்பப்படுகிறேன்? அப்படியானால் சிலுவையைப்பற்றி வரும் இடறல் ஒழிந்திருக்குமே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ைக் கலக்குகிறவர்கள் தறிப்புண்டுபோனால் நலமாயிரு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கோதரரே, நீங்கள் சுயாதீனத்திற்கு அழைக்கப்பட்டீர்கள், இந்தச் சுயாதீனத்தை நீங்கள் மாம்சத்திற்கேதுவாக அநுசரியாமல், அன்பினாலே ஒருவருக்கொருவர் ஊழியஞ்செய்ய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கோதரரே, நீங்கள் சுயாதீனத்திற்கு அழைக்கப்பட்டீர்கள், இந்தச் சுயாதீனத்தை நீங்கள் மாம்சத்திற்கேதுவாக அநுசரியாமல், அன்பினாலே ஒருவருக்கொருவர் ஊழியஞ்செய்ய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னிடத்தில் நீ அன்புகூருவதுபோலப் பிறனிடத்திலும் அன்புகூருவாயாக, என்கிற இந்த ஒரே வார்த்தையிலே நியாயப்பிரமாணம் முழுவதும் நிறைவேற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னிடத்தில் நீ அன்புகூருவதுபோலப் பிறனிடத்திலும் அன்புகூருவாயாக, என்கிற இந்த ஒரே வார்த்தையிலே நியாயப்பிரமாணம் முழுவதும் நிறைவேற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ஒருவரையொருவர் கடித்துப் பட்சித்தீர்களானால் அழிவீர்கள். அப்படி ஒருவராலொருவர் அழிக்கப்படாதபடிக்கு எச்சரிக்கையாயிர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ஒருவரையொருவர் கடித்துப் பட்சித்தீர்களானால் அழிவீர்கள். அப்படி ஒருவராலொருவர் அழிக்கப்படாதபடிக்கு எச்சரிக்கையாயிரு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னும் நான் சொல்லுகிறதென்னவென்றால், ஆவிக்கேற்றபடி நடந்துகொள்ளுங்கள், அப்பொழுது மாம்ச இச்சையை நிறைவேற்றாதிருப்பீ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ாம்சம் ஆவிக்கு விரோதமாகவும், ஆவி மாம்சத்துக்கு விரோதமாகவும் இச்சிக்கிறது; நீங்கள் செய்யவேண்டுமென்றிருக்கிறவைகளைச் செய்யாதபடிக்கு, இவைகள் ஒன்றுக்கொன்று விரோதமாயிருக்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ாம்சம் ஆவிக்கு விரோதமாகவும், ஆவி மாம்சத்துக்கு விரோதமாகவும் இச்சிக்கிறது; நீங்கள் செய்யவேண்டுமென்றிருக்கிறவைகளைச் செய்யாதபடிக்கு, இவைகள் ஒன்றுக்கொன்று விரோதமாயிரு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வியினால் நடத்தப்படுவீர்களானால், நீங்கள் நியாயப்பிரமாணத்திற்குக் கீழ்ப்பட்டவர்களல்ல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ாம்சத்தின் கிரியைகள் வெளியரங்கமாயிருக்கின்றன, அவையாவன: விபசாரம், வேசித்தனம், அசுத்தம், காமவிகார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ாம்சத்தின் கிரியைகள் வெளியரங்கமாயிருக்கின்றன, அவையாவன: விபசாரம், வேசித்தனம், அசுத்தம், காமவிகார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ிக்கிரகாராதனை, பில்லிசூனியம், பகைகள், விரோதங்கள், வைராக்கியங்கள், கோபங்கள், சண்டைகள், பிரிவினைகள், மார்க்கபேதங்கள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ொறாமைகள், கொலைகள், வெறிகள், களியாட்டுகள் முதலானவைகளே; இப்படிப்பட்டவைகளைச் செய்கிறவர்கள் தேவனுடைய ராஜ்யத்தைச் சுதந்தரிப்பதில்லையென்று முன்னே நான் சொன்னதுபோல இப்பொழுதும் உங்களுக்குச் சொல்லுகிற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ொறாமைகள், கொலைகள், வெறிகள், களியாட்டுகள் முதலானவைகளே; இப்படிப்பட்டவைகளைச் செய்கிறவர்கள் தேவனுடைய ராஜ்யத்தைச் சுதந்தரிப்பதில்லையென்று முன்னே நான் சொன்னதுபோல இப்பொழுதும் உங்களுக்குச் சொல்லுகிற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ொறாமைகள், கொலைகள், வெறிகள், களியாட்டுகள் முதலானவைகளே; இப்படிப்பட்டவைகளைச் செய்கிறவர்கள் தேவனுடைய ராஜ்யத்தைச் சுதந்தரிப்பதில்லையென்று முன்னே நான் சொன்னதுபோல இப்பொழுதும் உங்களுக்குச் சொல்லுகிற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வியின் கனியோ, அன்பு, சந்தோஷம், சமாதானம், நீடியபொறுமை, தயவு, நற்குணம், விசுவாச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ாந்தம், இச்சையடக்கம்; இப்படிப்பட்டவைகளுக்கு விரோதமான பிரமாணம் ஒன்றும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ிறிஸ்துவினுடையவர்கள் தங்கள் மாம்சத்தையும் அதின் ஆசை இச்சைகளையும் சிலுவையில் அறைந்திருக்கி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ம் ஆவியினாலே பிழைத்திருந்தால், ஆவிக்கேற்றபடி நடக்கவும் கடவோ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வீண் புகழ்ச்சியை விரும்பாமலும், ஒருவரையொருவர் கோபமூட்டாமலும், ஒருவர்மேல் ஒருவர் பொறாமைகொள்ளாமலும் இருக்கக்கடவ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74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Stand fast therefore in the liberty wherewith Christ has made us free, and be not entangled aga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ith the yoke of bondag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ehold, I Paul say unto you, that if all of you be circumcised, Christ shall profit you nothing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I testify again to every man that is circumcised, that he is a debtor to do the whole law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Christ is become of no effect unto you, whosoever of you are justified by the law; all of you a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allen from grac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we through the Spirit wait for the hope of righteousness by fai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or in Jesus Christ neither circumcision avails any thing, nor uncircumcision; but faith whic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orks by lov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ll of you did run well; who did hinder you that all of you should not obey the truth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is persuasion comes not of him that calls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 little leaven leavens the whole lump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 have confidence in you through the Lord, that all of you will be none otherwise minded: but 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at troubles you shall bear his judgment, whosoever he b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I, brethren, if I yet preach circumcision, why do I yet suffer persecution? then is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fence of the cross ceas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I would they were even cut off which trouble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, brethren, all of you have been called unto liberty; only use not liberty for an occasion 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flesh, but by love serve one anoth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all the law is fulfilled in one word, even in this; You shall love your neighbour a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rself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ut if all of you bite and devour one another, take heed that all of you be not consumed one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oth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is I say then, Walk in the Spirit, and all of you shall not fulfill the lust of the fles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For the flesh lusts against the Spirit, and the Spirit against the flesh: and these are contrar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one to the other: so that all of you cannot do the things that all of you woul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But if all of you be led of the Spirit, all of you are not under the law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Now the works of the flesh are manifest, which are these; Adultery, fornication, uncleannes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asciviousnes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Idolatry, witchcraft, hatred, variance, worldy jealousies, wrath, strife, seditions, heresie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Envyings, murders, drunkenness, revellings, and such like: of the which I tell you before, as I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ve also told you in time past, that they which do such things shall not inherit the kingdom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But the fruit of the Spirit is love, joy, peace, longsuffering, gentleness, goodness, fait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Meekness, wilful restrain: against such there is no law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they that are Christ's have crucified the flesh with the affections and lust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If we live in the Spirit, let us also walk in the Spiri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Let us not be desirous of vain glory, provoking one another, envying one anoth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2026-10-21T05:39:48Z</dcterms:created>
  <dcterms:modified xsi:type="dcterms:W3CDTF">2026-10-21T05:39:48Z</dcterms:modified>
  <dc:title>Galatians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