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கர்த்தருடைய நாமத்தில் எங்களுக்குச் சொன்ன வார்த்தையின்படியே நாங்கள் உனக்குச் செவிகொடாம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எரேமியா, தனக்கு இப்படிப்பட்ட மறுமொழி கொடுத்த சகல ஜனங்களாகிய ஸ்திரீ புருஷர்களையும் மற்ற யாவரையும் நோக்கி:]]></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எரேமியா, தனக்கு இப்படிப்பட்ட மறுமொழி கொடுத்த சகல ஜனங்களாகிய ஸ்திரீ புருஷர்களையும் மற்ற யாவரையும் நோக்கி:]]></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4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യിരെമ്യാവ്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മിസ്രയീംദേശത്തു മിഗ്ദോലിലും തഹ്പനേസിലും നോഫിലും പത്രോസ് ദേശത്തും പാർക്കുന്ന സകല യെഹൂദ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റിച്ചു യിരെമ്യാവിന്നുണ്ടായ അരുളപ്പാടു എ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യിസ്രായേലിന്റെ ദൈവമായ സൈന്യങ്ങളുടെ യഹോവ ഇപ്രകാരം അരുളിച്ചെയ്യുന്നു: ഞാൻ യെരൂശലേമിന്മേ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യെഹൂദാപട്ടണങ്ങളിന്മേലും വരുത്തിയിരിക്കുന്ന അനർത്ഥം ഒക്കെയും നിങ്ങൾ കണ്ടിട്ടുണ്ടല്ലോ; അ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ന്യമായിരിക്കുന്നു; ആരും അവയിൽ വസിക്കുന്നതു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തു, അവരോ നിങ്ങളോ നിങ്ങളുടെ പിതാക്കന്മാരോ അറിയാത്ത അന്യദേവന്മാർക്കു ധപൂംകാട്ടുവാനും അ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വിപ്പാനും ചെന്നു എന്നെ കോപിപ്പിപ്പാൻ തക്കവണ്ണം അവർ ചെയ്ത ദോഷംനിമിത്തമ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ഞാൻ ഇടവിടാതെ പ്രവാചകന്മാരായ എന്റെ ദാസന്മാരെ ഒക്കെയും നിങ്ങളുടെ അടുക്കൽ അയച്ചു: ഞാൻ വെറുക്കുന്ന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ളേച്ഛകാര്യം നിങ്ങൾ ചെയ്യരുതെന്നു പറ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എന്നാൽ അവർ അന്യദേവന്മാർക്കു ധൂപംകാട്ടാതവണ്ണം തങ്ങളുടെ ദോഷം വിട്ടുതിരിയേ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രദ്ധിക്കാതെയും ചെവി ചായിക്കാതെയും ഇ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തുകൊണ്ടു എന്റെ ക്രോധവും കോപവും ചൊരിഞ്ഞു യെഹൂദാപട്ടണങ്ങളിലും യെരൂശലേംവീഥികളിലും ജ്വലിച്ചു; അ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ന്നു ശൂന്യവും നാശവും ആയി കിട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ആകയാൽ യിസ്രായേലിന്റെ ദൈവമായി സൈന്യങ്ങളുടെ ദൈവമായ യഹോവ ഇപ്രകാരം അരുളിച്ചെയ്യുന്നു: നിങ്ങ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ഷിപ്പായി ആരും ഇല്ലാതാകുംവണ്ണം യെഹൂദയുടെ മദ്ധ്യേനിന്നു പുരുഷനെയും സ്ത്രീയെയും പൈതലി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ലകുടിക്കുന്ന കുഞ്ഞിനെയും ഛേദിച്ചുകളയേ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നിങ്ങൾ വന്നു പാർക്കുന്ന മിസ്രയീംദേശത്തുവെച്ചു അന്യദേവന്മാർക്കു ധൂപം കാണിച്ചു നിങ്ങളുടെ കൈക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ത്തികൾകൊണ്ടു എന്നെ കോപിപ്പിക്കുന്നതിനാൽ നിങ്ങളെത്തന്നേ ഛേദിച്ചുകളഞ്ഞിട്ടു സകല ഭൂജാതികളു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ടയിൽ നിങ്ങൾ ശാപവും നിന്ദയും ആയ്തീരേണ്ടതിന്നും നിങ്ങളുടെ പ്രാണഹാനിക്കായി ഈ മഹാദോഷം ചെയ്യുന്നതെ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യെഹൂദാദേശത്തും യെരൂശലേമിന്റെ വീഥികളിലും നിങ്ങളുടെ പിതാക്കന്മാർ ചെയ്ത ദോഷ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രാജാക്കന്മാർ ചെയ്ത ദോഷങ്ങളും അവരുടെ ഭാര്യമാർ ചെയ്ത ദോഷങ്ങളും നിങ്ങൾ ചെയ്ത ദോഷ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ളുടെ ഭാര്യമാർ ചെയ്ത ദോഷങ്ങളും നിങ്ങൾ മറന്നു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ർ ഇന്നുവരെയും തങ്ങളെത്തന്നേ താഴ്ത്തിയില്ല; അവർ ഭയപ്പെടുകയോ ഞാൻ നിങ്ങളുടെ മുമ്പിലും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ക്കന്മാരുടെ മുമ്പിലും വെച്ച ന്യായപ്രമാണവും ചട്ടങ്ങളും അനുസരിച്ചു നടക്കയോ ചെയ്തതു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തുകൊണ്ടു യിസ്രായേലിന്റെ ദൈവമായ സൈന്യങ്ങളുടെ യഹോവ ഇപ്രകാരം അരുളിച്ചെയ്യുന്നു: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ർത്ഥത്തിന്നായിട്ടു, യെഹൂദയെ മുഴുവനും ഛേദിച്ചുകളവാനായിട്ടുതന്നേ, എന്റെ മുഖം നിങ്ങൾക്കു എതി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മിസ്രയീംദേശത്തു ചെന്നു പാർപ്പാൻ അവിടെ പോകേണ്ടതിന്നു മുഖം തിരിച്ചിരിക്കുന്ന യെഹൂദാശിഷ്ടത്തെ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ടിക്കും; അവരെല്ലാവരും മുടിഞ്ഞുപോകും; മിസ്രയീംദേശത്തു അവർ വീഴും; വാൾകൊണ്ടും ക്ഷാമംകൊണ്ടും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ടിഞ്ഞുപോകും; അവർ ആബാലവൃദ്ധം വാൾകൊണ്ടും ക്ഷാമംകൊണ്ടും മരിക്കും; അവർ പ്രാക്കിന്നും സ്തംഭന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പത്തിന്നും നിന്ദെക്കും വിഷയമായ്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ഞാൻ യെരൂശലേമിനെ സന്ദർശിച്ചതുപോലെ മിസ്രയീംദേശത്തു പാർക്കുന്നവരെയും വാൾകൊണ്ടും ക്ഷാമം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ഹാമാരികൊണ്ടും സന്ദർശി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മിസ്രയിംദേശത്തുവന്നു പാർക്കുന്ന യെഹൂദാശിഷ്ടത്തിൽ ആരും അവർക്കു മടങ്ങിച്ചെന്നു പാർപ്പാൻ ആഗ്രഹമു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ദേശത്തേക്കു മടങ്ങിപ്പോവാന്തക്കവണ്ണം ചാടിപ്പോകയില്ല, ശേഷിക്കയുമില്ല; വഴുതിപ്പോ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രല്ലാതെ ആരും മടങ്ങിപ്പോക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അതിന്നു തങ്ങളുടെ ഭാര്യമാർ അന്യദേവന്മാർക്കു ധൂപം കാട്ടീട്ടുണ്ടെന്നു അറിഞ്ഞ സകലപുരുഷന്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ഹാസംഘമായി അരികെ നിന്ന സകലസ്ത്രീകളും മിസ്രയീംദേശത്തു പത്രോസിൽ പാർത്ത സകലജനവും യിരെമ്യാവോടു ഉത്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നീ യഹോവയുടെ നാമത്തിൽ ഞങ്ങളോടു പറഞ്ഞിരിക്കുന്ന വചനം സംബന്ധിച്ചു ഞങ്ങൾ നിന്നെ കൂട്ടാക്കുക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ആകാശരാജ്ഞിക്കു ധൂപംകാട്ടുകയും അവൾക്കു പാനീയബലി പകരുകയും ചെയ്യും എന്നു ഞങ്ങൾ നേർന്നി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ർച്ച ഒക്കെയും ഞങ്ങൾ നിവർത്തിക്കും; ഞങ്ങളും ഞങ്ങളുടെ പിതാക്കന്മാരും രാജാക്കന്മാരും പ്രഭുക്കന്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പട്ടണങ്ങളിലും യെരൂശലേം വീഥികളിലും ചെയ്തതുപോലെ തന്നേ; അന്നു ഞങ്ങൾക്കു വേണ്ടുവോളം ആഹാര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ഖവും ഉണ്ടായിരുന്നു; ഒരു അനർത്ഥവും നേരിട്ടിരുന്നി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എന്നാൽ ഞങ്ങൾ ആകാശരാജ്ഞിക്കു ധൂപം കാട്ടുന്നതും പാനീയബലിപകരുന്നതും നിർത്തിയതു മുതൽ ഞങ്ങ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 ബുദ്ധിമുട്ടു തന്നേ; ഞങ്ങൾ വാൾകൊണ്ടും ക്ഷാമംകൊണ്ടും മുടി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ആകാശരാജ്ഞിക്കു ധൂപംകാട്ടുകയും പാനീയബലി പകരുകയും ചെയ്യുമ്പോൾ, ഞങ്ങൾ അവളുടെ രൂപത്തിൽ അ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ക്കുന്നതും അവൾക്കു പാനീയബലി പകരുന്നതും ഞങ്ങളുടെ ഭർത്താക്കന്മാരെ കൂടാതെ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പ്പോൾ യിരെമ്യാവു സകലജനത്തോടും, പുരുഷന്മാരും സ്ത്രികളുമായി തന്നോടു ഉത്തരം പറഞ്ഞ സ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നത്തോടും തന്നേ, പറഞ്ഞ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യെഹൂദാപട്ടണങ്ങളിലും യെരൂശലേമിന്റെ വീഥികളിലും നിങ്ങളും നിങ്ങളുടെ പിതാക്കന്മാരും രാജാക്കന്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ഭുക്കന്മാരും ദേശത്തുള്ള ജനവും ധൂപംകാട്ടിയതു യഹോവ ഓർത്തില്ലയോ? അവന്റെ മനസ്സിൽ അതു വന്നില്ല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നിങ്ങളുടെ ദുഷ്‌പ്രവൃത്തികൾനിമിത്തവും നിങ്ങൾ പ്രവർത്തിച്ച മ്ളേച്ഛതനിമിത്തവും യഹോവെക്കു സഹി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ഹിയാതെയായി; അതുകൊണ്ടു നിങ്ങളുടെ ദേശം ഇന്നു നിവാസികൾ ഇല്ലാതെ ശൂന്യവും സ്തംഭനഹേതുവും ശാപവിഷയ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യിത്തീർന്നി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നിങ്ങൾ യഹോവയുടെ വാക്കു അനുസരിക്കാതെയും അവന്റെ ന്യായപ്രമാണവും ചട്ടങ്ങളും സാക്ഷ്യ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മാണിച്ചു നടക്കാതെയും ധൂപംകാട്ടി യഹോവയോടു പാപം ചെയ്കകൊണ്ടു, ഇന്നു ഈ അനർത്ഥം നിങ്ങൾക്കു 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വിച്ചി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പിന്നെയും യിരെമ്യാവു സകലജനത്തോടും സകലസ്ത്രീകളോടും പറഞ്ഞതു: മിസ്രയീംദേശത്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ന്മാരായ നിങ്ങൾ എല്ലാവരും യഹോവയുടെ വചനം കേൾ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യിസ്രായേലിന്റെ ദൈവമായ സൈന്യങ്ങളുടെ യഹോവ ഇപ്രകാരം അരുളിച്ചെയ്യുന്നു: ആകാശരാജ്ഞിക്കു ധൂ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വാനും പാനീയബലി പകരുവാനും നേർന്നിക്കുന്ന നേർച്ചകളെ ഞങ്ങൾ നിവർത്തിക്കും എന്നു നിങ്ങളും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ര്യമാരും വായ്കൊണ്ടു പറകയും കൈകൊണ്ടു അനുഷ്ഠിക്കയും ചെയ്തിരിക്കുന്നു; നിങ്ങളുടെ നേർച്ച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റപ്പാക്കിക്കൊൾവിൻ! നിങ്ങളുടെ നേർച്ചകളെ അനുഷ്ഠിച്ചുകൊൾ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അതുകൊണ്ടു മിസ്രയീംദേശത്തു പാർക്കുന്ന സകലയെഹൂദന്മാരുമായുള്ളോരേ, യഹോവയുടെ വചനം കേൾ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സ്രയീംദേശത്തെയും ഒരു യെഹൂദനും വായെടുത്തു: യഹോവയായ കർത്താവണ എന്നിങ്ങനെ എന്റെ നാമം ഇ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ച്ചരിക്കയില്ല എന്നു ഞാൻ എന്റെ മഹത്തായ നാമം ചൊല്ലി സത്യം ചെയ്യുന്നു എന്നു യഹോവ അരുളിച്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ഞാൻ അവരുടെ നന്മെക്കായിട്ടല്ല, തിന്മെക്കായിട്ടത്രേ ജാഗരിച്ചിരിക്കും; മിസ്രയീംദേശത്തി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യെഹൂദന്മാരും വാൾകൊണ്ടും ക്ഷാമംകൊണ്ടും നശിച്ചു മുടിഞ്ഞുപോ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എന്നാൽ വാളിന്നു തെറ്റി ഒഴിയുന്ന ഏതാനും പേർ മിസ്രയീംദേശത്തു നിന്നു യെഹൂദാദേശത്തേക്കു മടങ്ങി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സ്രയീംദേശത്തു വന്നു പാർക്കുന്ന ശേഷം യെഹൂദന്മാർ ഒക്കെയും എന്റെ വചനമോ അവരുടേതോ ഏതു നിവൃത്തി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എന്റെ വചനം നിങ്ങളുടെ തിന്മെക്കായിട്ടു നിവർത്തിയായ്‍വരുമെന്നു നിങ്ങൾ അറിയേണ്ടതിന്നു ഞാൻ 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ഥലത്തുവെച്ചു നിങ്ങളെ സന്ദർശിക്കും എന്നതു നിങ്ങൾക്കു ഒരു അടയാളം ആകും എന്നു യഹോവയുടെ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ഞാൻ യെഹൂദാരാജാവായ സിദെക്കീയാവെ അവന്റെ ശത്രുവും അവന്നു പ്രാണഹാനി വരുത്തുവാൻ നോക്കിയവനു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ബൂഖദ്നേസർ എന്ന ബാബേൽരാജാവിന്റെ കയ്യിൽ ഏല്പിച്ചതുപോലെ ഞാൻ മിസ്രയീംരാജാവായ ഫറവോൻ-ഹോഫ്ര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റെ ശത്രുക്കളുടെ കയ്യിലും അവന്നു പ്രാണഹാനി വരുത്തുവാൻ നോക്കുന്നവരുടെ കയ്യിലും ഏല്പിക്കും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 അരുളിച്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രെമ്യാവ് : 44]]></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2026-10-20T04:39:33Z</dcterms:created>
  <dcterms:modified xsi:type="dcterms:W3CDTF">2026-10-20T04:39:33Z</dcterms:modified>
  <dc:title>യിരെമ്യാവ്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