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 ஆறப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 சமீப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వు నీ దేశము ఎడల కటాక్షము చూపి యున్నావు చెరకుపోయిన యాకోబు సంతతిని నీవు వెను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ప్రజల దోషమును పరిహరించియున్నావు వారి పాపమంతయు కప్పివేసి యున్నావు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ఉగ్రత అంతయు మానివేసియున్నావు నీ కోపాగ్నిని చల్లార్చుకొన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ా రక్షణకర్తవగు దేవా, మావైపునకు తిరుగుము.మా మీదనున్న నీ కోపము చాల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ల్లకాలము మామీద కోపగించెదవా? తరతరములు నీ కోపము సాగించ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ప్రజలు నీయందు సంతోషించునట్లు నీవు మరల మమ్మును బ్రదికింప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నీ కృప మాకు కనుపరచుము నీ రక్షణ మాకు దయ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ైన యెహోవా సెలవిచ్చుమాటను నేను చెవిని బెట్టెదను ఆయన తన ప్రజలతోను తన భక్తులతోను శుభ వచ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ు వారు మరల బుద్ధిహీనులు కాక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 దేశములో మహిమ నివసించునట్లు ఆయన రక్షణ ఆయనకు భయపడువారికి సమీపము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ృపాసత్యములు కలిసికొనినవి నీతి సమాధానములు ఒకదానినొకటి ముద్దుపెట్టు కొన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మిలోనుండి సత్యము మొలుచును ఆకాశములోనుండి నీతి పారజ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ఉత్తమమైనదాని ననుగ్రహించును మన భూమి దాని ఫలమున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తి ఆయనకు ముందు నడచును ఆయన అడుగుజాడలలో అది నడ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2026-10-20T07:32:45Z</dcterms:created>
  <dcterms:modified xsi:type="dcterms:W3CDTF">2026-10-20T07:32:45Z</dcterms:modified>
  <dc:title>కీర్తనలు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