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நேசம் எவ்வளவு இன்பமாயிருக்கிறது; என் சகோதரியே! என் மணவாளியே! திராட்சரசத்தைப்பார்க்கிலும் உன் நேசம் எவ்வளவு மதுரமாயிருக்கிறது! சகல கந்தவர்க்கங்களைப்பார்க்கிலும் உன் பரிமளதைலங்கள் எவ்வளவு வாசனையாயிருக்கிறது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நேசம் எவ்வளவு இன்பமாயிருக்கிறது; என் சகோதரியே! என் மணவாளியே! திராட்சரசத்தைப்பார்க்கிலும் உன் நேசம் எவ்வளவு மதுரமாயிருக்கிறது! சகல கந்தவர்க்கங்களைப்பார்க்கிலும் உன் பரிமளதைலங்கள் எவ்வளவு வாசனையாயிருக்கிறது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ணவாளியே! உன் உதடுகளிலிருந்து தேன் ஒழுகுகிறது, உன் நாவின் கீழ் தேனும் பாலும் இருக்கிறது, உன் வஸ்திரங்களின் வாசனை லீபனோனின் வாசனைக்கொப்ப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ணவாளியே! உன் உதடுகளிலிருந்து தேன் ஒழுகுகிறது, உன் நாவின் கீழ் தேனும் பாலும் இருக்கிறது, உன் வஸ்திரங்களின் வாசனை லீபனோனின் வாசனைக்கொப்ப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கோதரியே! என் மணவாளியே! நீ அடைக்கப்பட்ட தோட்டமும், மறைவு கட்டப்பட்ட நீரூற்றும், முத்திரிக்கப்பட்ட கிணறுமாயிருக்கிற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கோதரியே! என் மணவாளியே! நீ அடைக்கப்பட்ட தோட்டமும், மறைவு கட்டப்பட்ட நீரூற்றும், முத்திரிக்கப்பட்ட கிணறுமாயிருக்கிற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ோட்டம் மாதளஞ்செடிகளும், அருமையான கனிமரங்களும் மருதோன்றிச் செடிகளும், நளதச்செடிகள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ளதமும், குங்குமமும், வசம்பும், லவங்கமும், சகலவித தூபவர்க்க மரங்களும், வெள்ளைப்போளச்செடிகளும், சந்தன விருட்சங்களும், சகலவித கந்தவர்க்கச்செடிகளுமுள்ள சிங்காரவன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ளதமும், குங்குமமும், வசம்பும், லவங்கமும், சகலவித தூபவர்க்க மரங்களும், வெள்ளைப்போளச்செடிகளும், சந்தன விருட்சங்களும், சகலவித கந்தவர்க்கச்செடிகளுமுள்ள சிங்காரவன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ோட்டங்களுக்கு நீரூற்றும், ஜீவத்தண்ணீரின் துரவும், லீபனோனிலிருந்து ஓடிவரும் வாய்க்கால்களும் உண்ட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ோட்டங்களுக்கு நீரூற்றும், ஜீவத்தண்ணீரின் துரவும், லீபனோனிலிருந்து ஓடிவரும் வாய்க்கால்களும் உண்ட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டையே! எழும்பு; தென்றலே! வா; கந்தப்பிசின்கள் வடிய என் தோட்டத்தில் வீசு; என் நேசர் தம்முடைய தோட்டத்துக்கு வந்து, தமது அருமையான கனிகளைப் புசிப்பார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டையே! எழும்பு; தென்றலே! வா; கந்தப்பிசின்கள் வடிய என் தோட்டத்தில் வீசு; என் நேசர் தம்முடைய தோட்டத்துக்கு வந்து, தமது அருமையான கனிகளைப் புசிப்பார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டையே! எழும்பு; தென்றலே! வா; கந்தப்பிசின்கள் வடிய என் தோட்டத்தில் வீசு; என் நேசர் தம்முடைய தோட்டத்துக்கு வந்து, தமது அருமையான கனிகளைப் புசிப்பார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ருபவதி, என் பிரியமே! நீ ருபவதி; உன் முக்காட்டின் நடுவே உன் கண்கள் புறாக்கண்களாயிருக்கிறது; உன் கூந்தல் கீலேயாத் மலையில் தழைமேயும் வெள்ளாட்டு மந்தையைப்போல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ருபவதி, என் பிரியமே! நீ ருபவதி; உன் முக்காட்டின் நடுவே உன் கண்கள் புறாக்கண்களாயிருக்கிறது; உன் கூந்தல் கீலேயாத் மலையில் தழைமேயும் வெள்ளாட்டு மந்தையைப்போல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பற்கள், மயிர் கத்தரிக்கப்பட்டபின் குளிப்பாட்டப்பட்டுக் கரையேறுகிறவைகளும், ஒன்றாகிலும் மலடாயிராமல் எல்லாம் இரட்டைக்குட்டியீன்றவைகளுமான ஆட்டுமந்தையைப்போல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பற்கள், மயிர் கத்தரிக்கப்பட்டபின் குளிப்பாட்டப்பட்டுக் கரையேறுகிறவைகளும், ஒன்றாகிலும் மலடாயிராமல் எல்லாம் இரட்டைக்குட்டியீன்றவைகளுமான ஆட்டுமந்தையைப்போல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உதடுகள் சிவப்புநூலுக்குச் சமானமும், உன் வாக்கு இன்பமுமாயிருக்கிறது; உன் முக்காட்டின் நடுவே உன் கன்னங்கள் வெடித்த மாதளம் பழம்போல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உதடுகள் சிவப்புநூலுக்குச் சமானமும், உன் வாக்கு இன்பமுமாயிருக்கிறது; உன் முக்காட்டின் நடுவே உன் கன்னங்கள் வெடித்த மாதளம் பழம்போல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ழுத்து, பராக்கிரமசாலிகளின் கேடகங்களாகிய ஆயிரம் பரிசைகள் தூக்கியிருக்கிற ஆயுதசாலையாக்கப்பட்ட தாவீதின் கோபுரம்போல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ழுத்து, பராக்கிரமசாலிகளின் கேடகங்களாகிய ஆயிரம் பரிசைகள் தூக்கியிருக்கிற ஆயுதசாலையாக்கப்பட்ட தாவீதின் கோபுரம்போல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இரண்டு ஸ்தனங்களும் லீலிபுஷ்பங்களில் மேயும் இரட்டைக்குட்டிகளுக்குச் சமான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் குளிர்ச்சியாகி நிழல் சாய்ந்துபோகும்வரைக்கும், நான் வெள்ளைப்போளமலையிலும் சாம்பிராணிமலையிலும் போயிர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் குளிர்ச்சியாகி நிழல் சாய்ந்துபோகும்வரைக்கும், நான் வெள்ளைப்போளமலையிலும் சாம்பிராணிமலையிலும் போயிரு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ிரியமே! நீ பூரண ரூபவதி; உன்னில் பழுதொன்ற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ீபனோனிலிருந்து என்னோடே வா. என் மணவாளியே! லீபனோனிலிருந்து என்னோடே வா. அமனாவின் கொடுமுடியிலிருந்தும், சேனீர் எர்மோனின் கொடுமுடியிலிருந்தும், சிங்கங்களின் தாபரங்களிலிருந்தும், சிவிங்கிகளின் மலைகளிலிருந்தும் கீழே 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ீபனோனிலிருந்து என்னோடே வா. என் மணவாளியே! லீபனோனிலிருந்து என்னோடே வா. அமனாவின் கொடுமுடியிலிருந்தும், சேனீர் எர்மோனின் கொடுமுடியிலிருந்தும், சிங்கங்களின் தாபரங்களிலிருந்தும், சிவிங்கிகளின் மலைகளிலிருந்தும் கீழே 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இருதயத்தைக் கவர்ந்துகொண்டாய்; என் சகோதரியே! என் மணவாளியே! உன் கண்களிலொன்றினாலும் உன் கழுத்திலுள்ள ஒரு சரப்பணியினாலும் என் இருதயத்தைக் கவர்ந்துகொண்ட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இருதயத்தைக் கவர்ந்துகொண்டாய்; என் சகோதரியே! என் மணவாளியே! உன் கண்களிலொன்றினாலும் உன் கழுத்திலுள்ள ஒரு சரப்பணியினாலும் என் இருதயத்தைக் கவர்ந்துகொண்ட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3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িযা আমার, বধূ আমার, তোমার ভালোবাসা কত মনোরম! তোমার ভালোবাসা দ্রাক্ষারসের চেয়েও সুন্দর,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হের ঘ্রাণ য়ে কোন সুগন্ধির চেয়েও উত্কৃষ্ট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ধূ আমার, তোমার ওষ্ঠাধর মধুময, তোমার জিহবাগ্রে দুধ ও মধুর স্বাদ| তোমার বেশভূষায লিবানোনের সুগ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িযা আমার, বধূ আমার, তুমি একটি সুরক্ষিত উদ্য়ানের মত পবিত্র| তুমি একটি সুরক্ষিত সরোবরের মত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দ্ধ ঝর্ণা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র ডালপালাগুলি সুদৃশ্য ডালিম এবং রসে ভরা হেন্না উদ্য়ান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়ে গাছে মেহেন্দি, গন্ধদ্রব্য, জাফরান, রজন ইত্যাদি হয়, সেই গাছের মতই তোমার অঙ্গ-প্রত্যঙ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দর| তোমার অঙ্গ-প্রত্যঙ্গ সৌরভে ভরা চন্দন গাছের বাগানের মতোই সুন্দ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ুমি উদ্যানের ঝর্ণার মত স্বচ্ছ টলটলে, জলের প্রস্রবনের কুযোর মত, তুমি লিবানোনের পাহাড় থেকে ন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া ঝর্ণার মতোই সুন্দ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ে উত্তরের বাতাস, তুমি প্রবাহিত হও! হে দক্ষিণা বাতাস, তুমি এসো! আমার বাগানের ওপর দিয়ে প্রবাহ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ও এবং এর সুমিষ্ট সৌরভ ছড়িয়ে দাও| আমার প্রিয়তম তার বাগানে প্রবেশ করুক এবং বাগানের সুন্দর ফল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োজন কর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িয়তমা আমার, তুমি অনন্যা! সত্যি, তুমি সুন্দরী! ঘোমটার অন্তরালে তোমার চোখ দুটি য়েন কপোত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চুল গিলিয়দ পর্বতের ঢাল বেযে নেমে আসা মেষের পালের মত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্নানের পর মেষের দল য়েমন সারিবদ্ধ এবং সুবিন্যস্ত থাকে, তোমার দাঁতগুলো তেমনি সুন্দর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েই য়মজ শাবকের জন্ম দিয়েছে এবং একটা মেষও তার শাবককে হারায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র ঠোঁট রক্তিম সুতোর মত| তোমার মুখখানি অনুপম ঘোমটার আড়ালে তোমার গণ্ডদেশ য়েন দু-আধখানা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লিম ফল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র কণ্ঠদেশ পাথরের সারি দিয়ে বানানো দায়ূদের স্তম্ভের মত| শক্তিশালী বীরদের শত শত ঢাল ঝু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র জন্য য়ে স্তম্ভ নির্মিত হয়, তোমার কণ্ঠদেশ সেই স্তম্ভের মত সুন্দ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র স্তন দুটি শালুক ফুলের মাঝে চরে বেড়ানো য়মজ হরিণ শাবক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িনের ছায়া যখন মিলিয়ে আসবে, দিনের শেষ বাতাস যখন প্রবাহিত হবে তখন আমি সেই সুগন্ধির পাহাড়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গুগ্গুল্রে পর্বতে 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িয়তমা আমার, তুমি সর্বাঙ্গ সুন্দরী| কোথাও তোমার এতটুকু খুঁত নে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ধূ আমার, আমার সঙ্গে লিবানোন থেকে এসো| লিবানোন থেকে আমার সঙ্গে এসো| অমানার পর্বত থেকে এসো, শনী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র্ম্মোণের চূড়া থেকে এসো, সিংহের গুহাদেশ থেকে এসো, এবং চিতাবাঘের পর্বত থেকে এস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িযা আমার, বধূ আমার, তুমি আমায় উত্সাহিত করেছো| তুমি আমার হৃদয়কে বন্দী করেছো| তু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ঙ্কারের একটি মুক্তা দিয়ে, তোমার নয়নের একটি কটাক্ষ দিয়ে আমার মন হরণ করেছ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2026-10-20T11:00:36Z</dcterms:created>
  <dcterms:modified xsi:type="dcterms:W3CDTF">2026-10-20T11:00:36Z</dcterms:modified>
  <dc:title>পরম গীত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