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காற்றை மேய்ந்து, கொண்டற்காற்றைப் பின்தொடருகிறான்; அவன் நாள்தோறும் பொய்யையும் கேட்டையும் வர்த்திக்கப்பண்ணி, அசீரியரோடே உடன்படிக்கை பண்ணுகிறான்; எகிப்துக்கு எண்ணெய் கொண்டுபோகப்பட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காற்றை மேய்ந்து, கொண்டற்காற்றைப் பின்தொடருகிறான்; அவன் நாள்தோறும் பொய்யையும் கேட்டையும் வர்த்திக்கப்பண்ணி, அசீரியரோடே உடன்படிக்கை பண்ணுகிறான்; எகிப்துக்கு எண்ணெய் கொண்டுபோகப்பட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வோடும் கர்த்தருக்கு வழக்கு இருக்கிறது; அவர் யாக்கோபை அவன் வழிகளுக்குத்தக்கதாக விசாரிக்கப்போகிறார்; அவன் கிரியைகளுக்குத்தக்கதாக அவனுக்கு நீதியைச் சரிக்கட்டு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வோடும் கர்த்தருக்கு வழக்கு இருக்கிறது; அவர் யாக்கோபை அவன் வழிகளுக்குத்தக்கதாக விசாரிக்கப்போகிறார்; அவன் கிரியைகளுக்குத்தக்கதாக அவனுக்கு நீதியைச் சரிக்கட்ட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ாயின் கர்ப்பத்திலே தன் சகோதரனுடைய குதிகாலைப் பிடித்தான், தன் பெலத்தினால் தேவனோடே போராட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ூதனானவரோடே போராடி மேற்கொண்டான், அழுது அவரை நோக்கிக் கெஞ்சினான்; பெத்தேலிலே அவர் அவனைக் கண்டு சந்தித்து, அவ்விடத்திலும் நம்மோடே பேச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ூதனானவரோடே போராடி மேற்கொண்டான், அழுது அவரை நோக்கிக் கெஞ்சினான்; பெத்தேலிலே அவர் அவனைக் கண்டு சந்தித்து, அவ்விடத்திலும் நம்மோடே பேச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அவர் சேனைகளின் தேவன்; யேகோவா என்பது அவருடைய நாமசங்கீர்த்தன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ோதும் நீ உன் தேவனிடத்தில் திரும்பு; தயவையும் நியாயத்தையும் கைக்கொண்டு, இடைவிடாமல் உன் தேவனை நம்பிக்கொண்டிர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ோதும் நீ உன் தேவனிடத்தில் திரும்பு; தயவையும் நியாயத்தையும் கைக்கொண்டு, இடைவிடாமல் உன் தேவனை நம்பிக்கொண்டிர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ியாபாரி, கள்ளத்தராசு அவன் கையில் இருக்கிறது; அநியாயஞ்செய்ய விரும்பு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்: நான் ஐசுவரியவானானேன்; நான் பொருளைச் சம்பாதித்தேன்; நான் பிரயாசப்பட்டுத் தேடின எல்லாவற்றிலும் பாவமாகிய அக்கிரமம் என்னிடத்தில் கண்டுபிடிக்கப்படுவதில்லையென்று சொல்ல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்: நான் ஐசுவரியவானானேன்; நான் பொருளைச் சம்பாதித்தேன்; நான் பிரயாசப்பட்டுத் தேடின எல்லாவற்றிலும் பாவமாகிய அக்கிரமம் என்னிடத்தில் கண்டுபிடிக்கப்படுவதில்லையென்று சொல்லு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னை எகிப்துதேசத்திலிருந்து அழைத்துவந்தது முதற்கொண்டு உன் தேவனாகிய கர்த்தராயிருக்கிற நான் பண்டிகை நாட்களில் செய்யப்படுகிறதுபோல், திரும்பவும் உன்னைக் கூடாரங்களில் தாபரிக்கப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னை எகிப்துதேசத்திலிருந்து அழைத்துவந்தது முதற்கொண்டு உன் தேவனாகிய கர்த்தராயிருக்கிற நான் பண்டிகை நாட்களில் செய்யப்படுகிறதுபோல், திரும்பவும் உன்னைக் கூடாரங்களில் தாபரிக்கப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தீர்க்கதரிசிகளோடே சொன்னேன்; நான் அநேகம் தரிசனங்களை அருளினேன்; தீர்க்கதரிசிகளைக்கொண்டு உவமைகளால் பேசி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தீர்க்கதரிசிகளோடே சொன்னேன்; நான் அநேகம் தரிசனங்களை அருளினேன்; தீர்க்கதரிசிகளைக்கொண்டு உவமைகளால் பேச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ீலேயாத் அக்கிரம ஸ்தலமோ? ஆம், அவர்கள் அபத்தரானார்கள்; கில்காலிலே காளைகளைப் பலியிடுகிறார்கள்; அவர்களுடைய பீடங்கள் வயல்வரப்புகளிலிருக்கிற கற்குவியல்களைப்போல் இ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ீலேயாத் அக்கிரம ஸ்தலமோ? ஆம், அவர்கள் அபத்தரானார்கள்; கில்காலிலே காளைகளைப் பலியிடுகிறார்கள்; அவர்களுடைய பீடங்கள் வயல்வரப்புகளிலிருக்கிற கற்குவியல்களைப்போல் இ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ு சீரியாதேசத்துக்கு ஓடிப்போய், இஸ்ரவேல் ஒரு பெண்ணுக்காக ஊழியஞ்செய்து, ஒரு பெண்ணுக்காக ஆடு மேய்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ு சீரியாதேசத்துக்கு ஓடிப்போய், இஸ்ரவேல் ஒரு பெண்ணுக்காக ஊழியஞ்செய்து, ஒரு பெண்ணுக்காக ஆடு மேய்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ஒரு தீர்க்கதரிசியைக் கண்டு இஸ்ரவேலை எகிப்திலிருந்து புறப்படப்பண்ணினார்; தீர்க்கதரிசியினால் காக்கப்ப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ஒரு தீர்க்கதரிசியைக் கண்டு இஸ்ரவேலை எகிப்திலிருந்து புறப்படப்பண்ணினார்; தீர்க்கதரிசியினால் காக்கப்ப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ிராயீமோ அவரை மிகவும் கோபப்படுத்தினான்; ஆகையால் அவனுடைய ஆண்டவர் அவனுடைய இரத்தப்பழிகளை அவன்மேல் சுமத்தி, அவன் செய்த நிந்தையை அவன்மேல் திருப்புவ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ிராயீமோ அவரை மிகவும் கோபப்படுத்தினான்; ஆகையால் அவனுடைய ஆண்டவர் அவனுடைய இரத்தப்பழிகளை அவன்மேல் சுமத்தி, அவன் செய்த நிந்தையை அவன்மேல் திருப்ப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ഫ്രയീം കാറ്റിൽ ഇഷ്ടപ്പെട്ടു കിഴക്കൻ കാറ്റിനെ പിന്തുടരുന്നു; അവൻ ഇടവിടാതെ ഭോഷ്കും ശൂന്യ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ർദ്ധിപ്പിക്കുന്നു; അവർ അശ്ശൂർയ്യരോടു ഉടമ്പടി ചെയ്യുന്നു; മിസ്രയീമിലേക്കു എണ്ണ കൊടുത്തയ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ോവെക്കു യെഹൂദയോടും ഒരു വ്യവഹാരം ഉണ്ടു; അവൻ യാക്കോബിനെ അവന്റെ നടപ്പിന്നു തക്ക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ദർശിക്കും; അവന്റെ പ്രവൃത്തികൾക്കു തക്കവണ്ണം അവന്നു പകരം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ഗർഭത്തിൽവെച്ചു തന്റെ സഹോദരന്റെ കുതികാൽ പിടിച്ചു; തന്റെ പുരുഷപ്രായത്തിൽ ദൈവത്തോടു പൊരു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ദൂതനോടു പൊരുതി ജയിച്ചു; അവൻ കരഞ്ഞു അവനോടു അപേക്ഷിച്ചു; അവൻ ബേഥേലിൽവെച്ചു അവനെ കണ്ടെത്ത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വെച്ചു അവൻ നമ്മോടു സംസാ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ോവ സൈന്യങ്ങളുടെ ദൈവമാകുന്നു; യഹോവ എന്നു ആകുന്നു അവന്റെ നാമ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കൊണ്ടു നീ നിന്റെ ദൈവത്തിന്റെ അടുക്കലേക്കു മടങ്ങി വരിക; ദയയും ന്യായവും പ്രമാണിച്ചു, ഇടവിട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ദൈവത്തിന്നായി കാത്തു കൊണ്ടിര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ഒരു കനാന്യനാകുന്നു; കള്ളത്തുലാസു അവന്റെ കയ്യിൽ ഉണ്ടു; പീഡിപ്പിപ്പാൻ അവൻ ആഗ്രഹ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ാൽ എഫ്രയീം: ഞാൻ സമ്പന്നനായ്തീർന്നു, എനിക്കു ധനം കിട്ടിയിരിക്കുന്നു; എന്റെ സകല പ്രയത്നങ്ങള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പമായ യാതൊരു അകൃത്യവും എന്നിൽ കണ്ടെത്തുകയില്ല എന്നിങ്ങനെ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നോ മിസ്രയീംദേശംമുതൽ നിന്റെ ദൈവമായ യഹോവയാകുന്നു; ഞാൻ നിന്നെ ഉത്സവദിവസങ്ങളിലെന്നപോലെ ഇന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ാരങ്ങളിൽ വസിക്കുമാറ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ൻ പ്രവാചകന്മാരോടു സംസാരിച്ചു ദർശനങ്ങളെ വർദ്ധിപ്പിച്ചു; പ്രവാചകന്മാർ മുഖാന്ത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ളെയും പ്രയോഗ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ഗിലെയാദ്യർ നീതികെട്ടവർ എങ്കിൽ അവർ വ്യർത്ഥരായ്തീരും; അവർ ഗില്ഗാലിൽ കാളകളെ ബലികഴിക്കുന്നു എങ്കി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ബിലപീഠങ്ങൾ വയലിലെ ഉഴച്ചാലുകളിൽ ഉള്ള കൽകൂമ്പാരങ്ങൾപോലെ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ാക്കോബ് അരാം ദേശത്തിലേക്കു ഓടിപ്പോയി; യിസ്രായേൽ ഒരു ഭാര്യക്കുവേണ്ടി സേവചെയ്തു,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ര്യക്കുവേണ്ടി ആടുകളെ പാല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ഹോവ ഒരു പ്രവാചകൻ മുഖാന്തരം യിസ്രായേലിനെ മിസ്രയീമിൽനിന്നു കൊണ്ടുവന്നു, ഒരു പ്രവാചകനാൽ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ലിക്ക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ഫ്രയീം അവനെ ഏറ്റവും കൈപ്പോടെ കോപിപ്പിച്ചു; ആകയാൽ അവന്റെ കർത്താവു അവന്റെ രക്തത്തെ അവന്റെ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ച്ചേക്കുകയും അവന്റെ നിന്ദെക്കു തക്കവണ്ണം അവന്നു പകരം കൊടുക്കയും ചെയ്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2026-10-20T03:33:38Z</dcterms:created>
  <dcterms:modified xsi:type="dcterms:W3CDTF">2026-10-20T03:33:38Z</dcterms:modified>
  <dc:title>ഹോശേയ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