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யத்தின் முற்புறமும் கிழக்குக்கு எதிரான பிரத்தியேகமான இடமும் இருந்த அகலம் நூறுமுழமு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ாலயத்துக்கும் பரிசுத்த ஸ்தலத்துக்கும் இரண்டு வாசல்கள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്രവേശനത്തിന്റെ വീതി പത്തു മുഴവും പ്രവേശനത്തിന്റെ പാർശ്വഭിത്തികൾ ഇപ്പുറത്തു അഞ്ചു മുഴ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ുറത്തു അഞ്ചു മുഴവും ആയിരുന്നു; അവൻ മന്ദിരം അളന്നു: അതിന്റെ നീളം നാല്പതു മുഴം, വീതി ഇരുപതു മുഴ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അവൻ അകത്തേക്കു ചെന്നു, പ്രവേശനത്തിന്റെ മുറിച്ചവരുകളെ അളന്നു: കനം രണ്ടു മുഴ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േശനത്തിന്റെ വീതി ആറു മുഴവും മുറിച്ചുവരുകളുടെ വീതി ഏഴേു മുഴവ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തിന്റെ നീളം അളന്നു: ഇരുപതുമുഴം; വീതി മന്ദിരത്തിന്നൊത്തവണ്ണം ഇരുപതു മുഴം; ഇതു അതിവിശുദ്ധസ്ഥ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ൻ എന്നോടു കല്പ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അവൻ ആലയത്തിന്റെ ചുവർ അളന്നു: കനം ആറു മുഴം: ആലയത്തിന്റെ ചുറ്റുമുള്ള പുറവാരത്തിന്റെ വ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പുറവാരമുറികൾ ഒന്നിന്റെ മേൽ ഒന്നായി മൂന്നു നിലയായും നിലയിൽ മുപ്പതു വീതവും ആയിരുന്നു;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ആലയത്തിന്നും പുറവാരമുറികൾക്കും ഇടയിലുള്ള ചുവരിന്മേൽ പിടിപ്പാൻ തക്കവണ്ണം ചേർന്ന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തുലാങ്ങൾ ആലയഭിത്തിക്കകത്തു ചെ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ുറവാരമുറികൾ ആലയത്തിന്റെ ചുറ്റുപാടും മേലോട്ടു മേലോട്ടു വിസ്താരം ഏറും; ആലയത്തിന്നു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ക്കകത്തു മേലോട്ടു മേലോട്ടു വീതി കൂടും; അതുകൊണ്ടു പുരവാരത്തിന്റെ വിസ്താരം മേലോട്ടു മേലേ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ും; താഴത്തെ നിലയിൽനിന്നു നടുവിലത്തേതിൽകൂടി മേലത്തെ നിലയിൽ കയറ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ആലയത്തിന്റെ ചുറ്റിലും പൊക്കമുള്ളോരു തറ കണ്ടു; പുറവാരമുറികളുടെ അടിസ്ഥാനങ്ങൾ ഒരു മു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ണ്ഡായിരുന്നു; പരിഗളംവരെ ആറു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ുറവാരത്തിന്റെ പുറമെയുള്ള ചുവരിന്റെ കനം അഞ്ചു മുഴ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ആലയത്തിന്റെ പുറവാരമുറികൾക്കും മണ്ഡപങ്ങൾക്കും ഇടയിൽ ആലയത്തിന്നു ചുറ്റും ഇരുപതു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തിയുള്ള മുറ്റ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വൻ എന്നെ മന്ദിരത്തിലേക്കു കൊണ്ടുചെന്നു, മുറിച്ചുവരുകളെ അളന്നു; മുറിച്ചുവരുകളുടെ വ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ുറത്തു ആറു മുഴവും അപ്പുറത്തു ആറു മുഴ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ുറവാരത്തിന്റെ വാതിലുകൾ തിണ്ണെക്കു നേരെ ഒരു വാതിൽ വടക്കോട്ടും ഒരു വാതിൽ തെക്കോട്ട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ണ്ണയുടെ വീതി ചുറ്റും അഞ്ചു മുഴ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ുറ്റത്തിന്റെ മുമ്പിൽ പടിഞ്ഞാറോട്ടുള്ള കെട്ടിടം എഴുപതു മുഴം വീതിയുള്ളതും കെട്ടിട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മുള്ള ചുവർ അഞ്ചു മുഴം കനമുള്ളതും തൊണ്ണൂറു മുഴം നീളമുള്ളത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ആലയം അളന്നു: നീളം നൂറു മുഴം; മുറ്റവും കെട്ടിടവും അതിന്റെ ചുവരുകളും അളന്നു; അതിന്നും ന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ം നീള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ലയത്തിന്റെ മുൻഭാഗത്തിന്റെയും കിഴക്കുള്ള മുറ്റത്തിന്റെയും വീതിയും നൂറുമുഴ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അവൻ മുറ്റത്തിന്റെ പിൻപുറത്തു അതിന്നെതിരെയുള്ള കെട്ടിടത്തിന്റെ നീളവും അതിന്നു ഇ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ുറത്തും ഉള്ള നടപ്പുരകളും അളന്നു; നൂറുമുഴം; അകത്തെ മന്ദിരത്തിന്നും പ്രാകാരത്തിന്റെ പൂമുഖ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മ്മരപ്പടി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ഴിയുള്ള ജാലകങ്ങൾക്കും ഉമ്മരപ്പടിക്കു മേൽ മൂന്നു നിലയായി ചുറ്റും ഉണ്ടായിരുന്ന നടപ്പുര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ംതൊട ജാലകങ്ങളോളവും പലകയടിച്ചിരുന്നു; ജാലകങ്ങളോ മൂട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കത്തെ ആലയത്തിൻ വാതിലിന്റെ മേൽഭാഗംവരെയും പുറമെയും ചുറ്റും എല്ലാചുവരിന്മേലും അകത്തും 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്രപ്പണി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െരൂബുകളും ഈന്തപ്പനകളും അതിന്മേൽ കൊത്തിയിരുന്നു; കെരൂബിന്നും കെരൂബിന്നും ഇടയിൽ ഓരോ ഈന്തപ്പ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 കെരൂബിന്നു ഈരണ്ടു മുഖ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നുഷ്യമുഖം ഇപ്പുറത്തുള്ള ഈന്തപ്പനയുടെ നേരെയും ബാലസിംഹമുഖം അപ്പുറത്തുള്ള ഈന്തപ്പനയുടെ ന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 ആലയത്തിന്റെ ചുറ്റും എല്ലാടവും ഇങ്ങനെ ഉണ്ടാ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ലംമുതൽ വാതിലിന്റെ മേലറ്റംവരെ കെരൂബുകളും ഈന്തപ്പനകളും ഉണ്ടായിരുന്നു; ഇങ്ങനെ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ിരത്തിന്റെ ഭി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്ദിരത്തിന്നു ചതുരമായുള്ള മുറിച്ചുവരുകളും വിശുദ്ധമന്ദിരത്തിന്റെ മുമ്പിൽ യാഗപീഠംപോലെയുള്ള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ാഗപീഠം മരംകൊണ്ടുള്ളതും മൂന്നു മുഴം ഉയരവും രണ്ടുമുഴം നീളവും ഉള്ളതുമായിരുന്നു; അതിന്റെ കോണ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ടും വശങ്ങളും മരംകൊണ്ടായിരുന്നു; അവൻ എന്നോടു: ഇതു യഹോവയുടെ സന്നിധിയിലെ മേശയാ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ന്ദിരത്തിന്നും അതിവിശുദ്ധമന്ദിരത്തിന്നും ഈരണ്ടു കതകു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തകുകൾക്കു ഈരണ്ടു മടകൂ കതകു ഉണ്ടായിരുന്നു; ഒരു കതകിന്നു രണ്ടു മടക്കുകതകു; മറ്റെ കതകിന്ന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ുകതക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ുവരുകളിൽ എന്നപോലെ മന്ദിരത്തിന്റെ കതകുകളിന്മേലും കെരൂബുകളും ഈന്തപ്പനകളും ഉണ്ടാക്കി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മെ പൂമുഖത്തിന്റെ മുമ്പിൽ ഒരു കനത്ത മരത്തുലാ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ൂമുഖത്തിന്റെ പാർശ്വങ്ങളിൽ ഇപ്പുറത്തും അപ്പുറത്തും അഴിയുള്ള ജാലകങ്ങളും ഈന്തപ്പന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ഇങ്ങനെയായിരുന്നു ആലയത്തിന്റെ പുറവാരമുറികളുടെയും തുലാങ്ങളുടെയും പണ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2026-10-21T09:39:17Z</dcterms:created>
  <dcterms:modified xsi:type="dcterms:W3CDTF">2026-10-21T09:39:17Z</dcterms:modified>
  <dc:title>യെഹെസ്കേൽ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