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் மோசேயினிடத்தில்: நீ ஆரோனை நோக்கி: உன் கோலை நீட்டி, பூமியின் புழுதியின் மேல் அடி; அப்பொழுது அது எகிப்து தேசமெங்கும் பேன்களாய்ப் போம் என்று சொல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் மோசேயினிடத்தில்: நீ ஆரோனை நோக்கி: உன் கோலை நீட்டி, பூமியின் புழுதியின் மேல் அடி; அப்பொழுது அது எகிப்து தேசமெங்கும் பேன்களாய்ப் போம் என்று சொல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ெய்தார்கள்; ஆரோன் தன் கையிலிருந்த தன் கோலை நீட்டி, பூமியின் புழுதியின்மேல் அடித்தான்; அப்பொழுது அது மனிதர் மேலும் மிருக ஜீவன்கள் மேலும் பேன்களாய் எகிப்து தேசமெங்கும் பூமியின் புழுதியெல்லாம் பேன்கள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ெய்தார்கள்; ஆரோன் தன் கையிலிருந்த தன் கோலை நீட்டி, பூமியின் புழுதியின்மேல் அடித்தான்; அப்பொழுது அது மனிதர் மேலும் மிருக ஜீவன்கள் மேலும் பேன்களாய் எகிப்து தேசமெங்கும் பூமியின் புழுதியெல்லாம் பேன்கள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ந்திரவாதிகளும் தங்கள் மந்திரவித்தையினால் பேன்களைப் பிறப்பிக்கும்படிப் பிரயத்தனஞ் செய்தார்கள்; செய்தும், அவர்களால் கூடாமற்போயிற்று; பேன்கள் மனிதர் மேலும் மிருக ஜீவன்கள் மேலும்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ந்திரவாதிகளும் தங்கள் மந்திரவித்தையினால் பேன்களைப் பிறப்பிக்கும்படிப் பிரயத்தனஞ் செய்தார்கள்; செய்தும், அவர்களால் கூடாமற்போயிற்று; பேன்கள் மனிதர் மேலும் மிருக ஜீவன்கள் மேலும்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ந்திரவாதிகள் பார்வோனை நோக்கி: இது தேவனுடைய விரல் என்றார்கள். ஆனாலும், கர்த்தர் சொல்லியிருந்தபடி பார்வோனுடைய இருதயம் கடினப்பட்டது; அவர்களுக்குச் செவிகொடாமற் 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மந்திரவாதிகள் பார்வோனை நோக்கி: இது தேவனுடைய விரல் என்றார்கள். ஆனாலும், கர்த்தர் சொல்லியிருந்தபடி பார்வோனுடைய இருதயம் கடினப்பட்டது; அவர்களுக்குச் செவிகொடாமற் போ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 மோசேயை நோக்கி: நாளை அதிகாலமே நீ எழுந்துபோய், பார்வோன் நதிக்குப் புறப்பட்டு வரும்போது, அவனுக்கு முன்பாக நின்று; எனக்கு ஆராதனை செய்யும்படி என் ஜனங்களைப் போகவி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 மோசேயை நோக்கி: நாளை அதிகாலமே நீ எழுந்துபோய், பார்வோன் நதிக்குப் புறப்பட்டு வரும்போது, அவனுக்கு முன்பாக நின்று; எனக்கு ஆராதனை செய்யும்படி என் ஜனங்களைப் போகவிட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 மோசேயை நோக்கி: நாளை அதிகாலமே நீ எழுந்துபோய், பார்வோன் நதிக்குப் புறப்பட்டு வரும்போது, அவனுக்கு முன்பாக நின்று; எனக்கு ஆராதனை செய்யும்படி என் ஜனங்களைப் போகவி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ங்களைப் போகவிடாயாகில், நான் உன் மேலும், உன் ஊழியக்காரர் மேலும், உன் ஜனங்கள்மேலும், உன் வீடுகள் மேலும் பலவித வண்டுகளை அனுப்புவேன்; எகிப்தியர் வீடுகளும் அவர்கள் இருக்கிற தேசமும் அந்த வண்டுகளால் நிறை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ங்களைப் போகவிடாயாகில், நான் உன் மேலும், உன் ஊழியக்காரர் மேலும், உன் ஜனங்கள்மேலும், உன் வீடுகள் மேலும் பலவித வண்டுகளை அனுப்புவேன்; எகிப்தியர் வீடுகளும் அவர்கள் இருக்கிற தேசமும் அந்த வண்டுகளால் நிறை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ங்களைப் போகவிடாயாகில், நான் உன் மேலும், உன் ஊழியக்காரர் மேலும், உன் ஜனங்கள்மேலும், உன் வீடுகள் மேலும் பலவித வண்டுகளை அனுப்புவேன்; எகிப்தியர் வீடுகளும் அவர்கள் இருக்கிற தேசமும் அந்த வண்டுகளால் நிறை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நடுவில் நானே கர்த்தர் என்பதை நீ அறியும்படி என் ஜனங்கள் இருக்கிற கோசேன் நாட்டில் அந்நாளிலே வண்டுகள் வராதபடிக்கு, அந்த நாட்டை விசேஷப்படுத்த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நடுவில் நானே கர்த்தர் என்பதை நீ அறியும்படி என் ஜனங்கள் இருக்கிற கோசேன் நாட்டில் அந்நாளிலே வண்டுகள் வராதபடிக்கு, அந்த நாட்டை விசேஷப்படுத்த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ஜனங்களுக்கும் உன் ஜனங்களுக்கும் வித்தியாசம் உண்டாகும்படி செய்வேன்; இந்த அடையாளம் நாளைக்கு உண்டா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் செய்தார்; மகாதிரளான வண்டு ஜாதிகள் பார்வோன் வீட்டிலும், அவன் ஊழியக்காரர் வீடுகளிலும், எகிப்து தேசம் முழுவதிலும் வந்தது; வண்டுகளினாலே தேசம் கெட்டுப்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் செய்தார்; மகாதிரளான வண்டு ஜாதிகள் பார்வோன் வீட்டிலும், அவன் ஊழியக்காரர் வீடுகளிலும், எகிப்து தேசம் முழுவதிலும் வந்தது; வண்டுகளினாலே தேசம் கெட்டுப்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ீ பார்வோனிடத்தில் போய்: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ீ பார்வோனிடத்தில் போய்: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ர்களை அனுப்பிவிடமாட்டேன் என்பாயாகில், உன் எல்லை அடங்கலையும் தவளைகளால் வாதி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தி தவளைகளைத் திரளாய்ப் பிறப்பிக்கும்; அவைகள் உன் வீட்டிலும் உன் படுக்கை அறையிலும், உன் மஞ்சத்தின்மேலும், உன் ஊழியக்காரர் வீடுகளிலும், உன் ஜனங்களிடத்திலும், உன் அடுப்புகளிலும், மாப்பிசைகிற உன் தொட்டிகளிலும் வந்து ஏற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தி தவளைகளைத் திரளாய்ப் பிறப்பிக்கும்; அவைகள் உன் வீட்டிலும் உன் படுக்கை அறையிலும், உன் மஞ்சத்தின்மேலும், உன் ஊழியக்காரர் வீடுகளிலும், உன் ஜனங்களிடத்திலும், உன் அடுப்புகளிலும், மாப்பிசைகிற உன் தொட்டிகளிலும் வந்து ஏற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தி தவளைகளைத் திரளாய்ப் பிறப்பிக்கும்; அவைகள் உன் வீட்டிலும் உன் படுக்கை அறையிலும், உன் மஞ்சத்தின்மேலும், உன் ஊழியக்காரர் வீடுகளிலும், உன் ஜனங்களிடத்திலும், உன் அடுப்புகளிலும், மாப்பிசைகிற உன் தொட்டிகளிலும் வந்து ஏற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வளைகள் உன்மேலும், உன் ஜனங்கள் மேலும், உன் ஊழியக்காரர் எல்லார் மேலும் வந்து ஏற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கர்த்தர் மோசேயினிடத்தில் நீ ஆரோனை நோக்கி: நீ உன் கையிலிருக்கிற கோலை நதிகள் மேலும் வாய்க்கால்கள் மேலும் குளங்கள் மேலும் நீட்டி, எகிப்து தேசத்தின் மேல் தவளைகளை வரும்படி செய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கர்த்தர் மோசேயினிடத்தில் நீ ஆரோனை நோக்கி: நீ உன் கையிலிருக்கிற கோலை நதிகள் மேலும் வாய்க்கால்கள் மேலும் குளங்கள் மேலும் நீட்டி, எகிப்து தேசத்தின் மேல் தவளைகளை வரும்படி செய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ரோன் தன் கையை எகிப்திலுள்ள தண்ணீர்கள் மேல் நீட்டினான்; அப்பொழுது தவளைகள் வந்து, எகிப்து தேசத்தை மூடிக்கொண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பார்வோன் மோசேயையும் ஆரோனையும் அழைப்பித்து: நீங்கள் போய், உங்கள் தேவனுக்கு தேசத்திலேதானே பலியிடுங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பார்வோன் மோசேயையும் ஆரோனையும் அழைப்பித்து: நீங்கள் போய், உங்கள் தேவனுக்கு தேசத்திலேதானே பலியிடுங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ந்திரவாதிகளும் தங்கள் மந்திரவித்தையினால் அப்படிச் செய்து, எகிப்து தேசத்தின்மேல் தவளைகளை வரப்பண்ண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மோசே: அப்படிச் செய்யத்தகாது; எங்கள் தேவனாகிய கர்த்தருக்கு நாங்கள் எகிப்தியருடைய அருவருப்பை பலியிடுகிறதாய் இருக்குமே, எகிப்தியருடைய அருவருப்பை நாங்கள் அவர்கள் கண்களுக்கு முன்பாக பலியிட்டால், எங்களைக் கல்லெறிவார்கள் அல்லவ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மோசே: அப்படிச் செய்யத்தகாது; எங்கள் தேவனாகிய கர்த்தருக்கு நாங்கள் எகிப்தியருடைய அருவருப்பை பலியிடுகிறதாய் இருக்குமே, எகிப்தியருடைய அருவருப்பை நாங்கள் அவர்கள் கண்களுக்கு முன்பாக பலியிட்டால், எங்களைக் கல்லெறிவார்கள் அல்லவ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மோசே: அப்படிச் செய்யத்தகாது; எங்கள் தேவனாகிய கர்த்தருக்கு நாங்கள் எகிப்தியருடைய அருவருப்பை பலியிடுகிறதாய் இருக்குமே, எகிப்தியருடைய அருவருப்பை நாங்கள் அவர்கள் கண்களுக்கு முன்பாக பலியிட்டால், எங்களைக் கல்லெறிவார்கள் அல்லவ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ங்கள் வனாந்தரத்தில் மூன்று நாள் பிரயாணம் போய், எங்கள் தேவனாகிய கர்த்தர் எங்களுக்கு விதிக்கிறபடியே அவருக்குப் பலியிடுவோ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ங்கள் வனாந்தரத்தில் மூன்று நாள் பிரயாணம் போய், எங்கள் தேவனாகிய கர்த்தர் எங்களுக்கு விதிக்கிறபடியே அவருக்குப் பலியிடுவோ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மோசேயையும் ஆரோனையும் அழைப்பித்து: அந்தத் தவளைகள் என்னையும் என் ஜனங்களையும் விட்டு நீங்கும்படி கர்த்தரை நோக்கி வேண்டிக்கொள்ளுங்கள்; கர்த்தருக்குப் பலியிடும்படி ஜனங்களைப் போகவிடுவ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மோசேயையும் ஆரோனையும் அழைப்பித்து: அந்தத் தவளைகள் என்னையும் என் ஜனங்களையும் விட்டு நீங்கும்படி கர்த்தரை நோக்கி வேண்டிக்கொள்ளுங்கள்; கர்த்தருக்குப் பலியிடும்படி ஜனங்களைப் போகவிடுவே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மோசேயையும் ஆரோனையும் அழைப்பித்து: அந்தத் தவளைகள் என்னையும் என் ஜனங்களையும் விட்டு நீங்கும்படி கர்த்தரை நோக்கி வேண்டிக்கொள்ளுங்கள்; கர்த்தருக்குப் பலியிடும்படி ஜனங்களைப் போகவிடுவே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ார்வோன்: நீங்கள் உங்கள் தேவனாகிய கர்த்தருக்கு வனாந்தரத்தில் பலியிடும்படிக்கு நான் உங்களைப் போகவிடுவேன்; ஆனாலும், நீங்கள் அதிக தூரமாய்ப் போகவேண்டாம்; எனக்காக வேண்டுதல் செய்யுங்கள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ார்வோன்: நீங்கள் உங்கள் தேவனாகிய கர்த்தருக்கு வனாந்தரத்தில் பலியிடும்படிக்கு நான் உங்களைப் போகவிடுவேன்; ஆனாலும், நீங்கள் அதிக தூரமாய்ப் போகவேண்டாம்; எனக்காக வேண்டுதல் செய்யுங்கள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பார்வோனை நோக்கி: தவளைகள் நதியிலேமாத்திரம் இருக்கத்தக்கதாய் அவைகளை உம்மிடத்திலும் உம்முடைய வீட்டிலும் இல்லாமல் ஒழிந்துபோகும்படிசெய்ய, உமக்காகவும் உம்முடைய ஊழியக்காரருக்காகவும் உம்முடைய ஜனங்களுக்காகவும் நான் விண்ணப்பம் பண்ணவேண்டிய காலத்தைக் குறிக்கும் மேன்மை உமக்கே இருப்பதாக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பார்வோனை நோக்கி: தவளைகள் நதியிலேமாத்திரம் இருக்கத்தக்கதாய் அவைகளை உம்மிடத்திலும் உம்முடைய வீட்டிலும் இல்லாமல் ஒழிந்துபோகும்படிசெய்ய, உமக்காகவும் உம்முடைய ஊழியக்காரருக்காகவும் உம்முடைய ஜனங்களுக்காகவும் நான் விண்ணப்பம் பண்ணவேண்டிய காலத்தைக் குறிக்கும் மேன்மை உமக்கே இருப்பதாக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பார்வோனை நோக்கி: தவளைகள் நதியிலேமாத்திரம் இருக்கத்தக்கதாய் அவைகளை உம்மிடத்திலும் உம்முடைய வீட்டிலும் இல்லாமல் ஒழிந்துபோகும்படிசெய்ய, உமக்காகவும் உம்முடைய ஊழியக்காரருக்காகவும் உம்முடைய ஜனங்களுக்காகவும் நான் விண்ணப்பம் பண்ணவேண்டிய காலத்தைக் குறிக்கும் மேன்மை உமக்கே இருப்பதாக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ான் உம்மை விட்டுப் புறப்பட்டபின், நாளைக்கு வண்டுகள் பார்வோனையும் அவர் ஊழியக்காரரையும் அவர் ஜனங்களையும் விட்டு நீங்கும்படி, நான் கர்த்தரை நோக்கி வேண்டுதல் செய்வேன்; ஆனாலும், கர்த்தருக்குப் பலியிடுகிறதற்கு ஜனங்களைப் போகவிடாதபடிப் பார்வோன் இனி வஞ்சனை செய்யாதிருப்பாராக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ான் உம்மை விட்டுப் புறப்பட்டபின், நாளைக்கு வண்டுகள் பார்வோனையும் அவர் ஊழியக்காரரையும் அவர் ஜனங்களையும் விட்டு நீங்கும்படி, நான் கர்த்தரை நோக்கி வேண்டுதல் செய்வேன்; ஆனாலும், கர்த்தருக்குப் பலியிடுகிறதற்கு ஜனங்களைப் போகவிடாதபடிப் பார்வோன் இனி வஞ்சனை செய்யாதிருப்பாராக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ான் உம்மை விட்டுப் புறப்பட்டபின், நாளைக்கு வண்டுகள் பார்வோனையும் அவர் ஊழியக்காரரையும் அவர் ஜனங்களையும் விட்டு நீங்கும்படி, நான் கர்த்தரை நோக்கி வேண்டுதல் செய்வேன்; ஆனாலும், கர்த்தருக்குப் பலியிடுகிறதற்கு ஜனங்களைப் போகவிடாதபடிப் பார்வோன் இனி வஞ்சனை செய்யாதிருப்பாராக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ாளைக்கு என்றான். அப்பொழுது இவன்: எங்கள் தேவனாகிய கர்த்தருக்கு ஒப்பானவர் இல்லை என்பதை நீர் அறியும்படிக்கு உம்முடைய வார்த்தையின்படி ஆகக்கடவ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ாளைக்கு என்றான். அப்பொழுது இவன்: எங்கள் தேவனாகிய கர்த்தருக்கு ஒப்பானவர் இல்லை என்பதை நீர் அறியும்படிக்கு உம்முடைய வார்த்தையின்படி ஆகக்கடவ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பார்வோனை விட்டுப் புறப்பட்டுப்போய், கர்த்தரை நோக்கி வேண்டுதல் செய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வளைகள் உம்மையும் உம்முடைய வீட்டையும் உம்முடைய ஊழியக்காரரையும் உம்முடைய ஜனங்களையும் விட்டு நீங்கி, நதியிலேமாத்திரம் இருக்கும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வளைகள் உம்மையும் உம்முடைய வீட்டையும் உம்முடைய ஊழியக்காரரையும் உம்முடைய ஜனங்களையும் விட்டு நீங்கி, நதியிலேமாத்திரம் இருக்கும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மோசேயின் சொற்படி, வண்டு ஜாதிகள் பார்வோனையும் அவன் ஊழியக்காரரையும் அவன் ஜனங்களையும் விட்டு நீங்கும்படி செய்தார்; ஒன்றாகிலும் மீந்திருக்கவ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மோசேயின் சொற்படி, வண்டு ஜாதிகள் பார்வோனையும் அவன் ஊழியக்காரரையும் அவன் ஜனங்களையும் விட்டு நீங்கும்படி செய்தார்; ஒன்றாகிலும் மீந்திருக்கவ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ும் ஆரோனும் பார்வோனை விட்டுப் புறப்பட்டார்கள். பார்வோனுக்கு விரோதமாக வரப்பண்ணின தவளைகள் நிமித்தம் மோசே கர்த்தரை நோக்கிக் கூப்ப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ும் ஆரோனும் பார்வோனை விட்டுப் புறப்பட்டார்கள். பார்வோனுக்கு விரோதமாக வரப்பண்ணின தவளைகள் நிமித்தம் மோசே கர்த்தரை நோக்கிக் கூப்பி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ார்வோனோ இந்த முறையும் தன் இருதயத்தைக் கடினப்படுத்தி, ஜனங்களைப் போகவிடாதிரு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ின் சொற்படி செய்தார்; வீடுகளிலும் முற்றங்களிலும் வயல்களிலும் இருந்த தவளைகள் செத்துப்போயிற்ற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ின் சொற்படி செய்தார்; வீடுகளிலும் முற்றங்களிலும் வயல்களிலும் இருந்த தவளைகள் செத்துப்போயிற்ற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க் குவியல் குவியலாகச் சேர்த்தார்கள்; அதினால் பூமியெங்கும் நாற்றமெடுத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லகுவுண்டாயிற்றென்று பார்வோன் கண்டபோதோ, தன் இருதயத்தைக் கடினப்படுத்தி, அவர்களுக்குச் செவிகொடாமற் போனான்; கர்த்தர் சொல்லியிருந்தபடி ஆயிற்ற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லகுவுண்டாயிற்றென்று பார்வோன் கண்டபோதோ, தன் இருதயத்தைக் கடினப்படுத்தி, அவர்களுக்குச் செவிகொடாமற் போனான்; கர்த்தர் சொல்லியிருந்தபடி ஆ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പ്പോൾ യഹോവ മോശെയോടു: നിന്റെ വടി നീട്ടി നിലത്തിലെ പൊടിയെ അടിക്ക എന്നു അഹരോനോടു പറക.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ംദേശത്തു എല്ലാടവും പേൻ ആയ്തീരും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ർ അങ്ങനെ ചെയ്തു; അഹരോൻ വടിയോടുകൂടെ കൈ നീട്ടി നിലത്തിലെ പൊടിയെ അടിച്ചു; അതു മനുഷ്യരുടെ 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ൃഗങ്ങളിൻ മേലും പേൻ ആയ്തീർന്നു; മിസ്രയീംദേശത്തെങ്ങും നിലത്തിലെ പൊടിയെല്ലാം പേൻ ആയ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ന്ത്രവാദികളും തങ്ങളുടെ മന്ത്രവാദത്താൽ പേൻ ഉളവാക്കുവാൻ അതുപോലെ ചെയ്തു; അവർക്കു കഴിഞ്ഞില്ല 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രുടെയും മൃഗങ്ങളുടെയും മേൽ പേൻ ഉളവായതുകൊണ്ടു മന്ത്രവാദികൾ ഫറവോന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ഇതു ദൈവത്തിന്റെ വിരൽ ആകുന്നു എന്നു പറഞ്ഞു; എന്നാൽ യഹോവ അരുളിച്ചെയ്തിരുന്നതുപോലെ ഫറവോന്റെ ഹൃദ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ഠിനപ്പെട്ടു അവൻ അവരെ ശ്രദ്ധ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ിന്നെ യഹോവ മോശെയോടു കല്പിച്ചതു: നീ നാളെ നന്ന രാവിലെ എഴുന്നേറ്റു ഫറവോന്റെ മുമ്പാകെ നിൽക്ക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ത്തിന്റെ അടുക്കൽ വരും. നീ അവനോടു പറയേണ്ടതു എന്തെന്നാൽ: യഹോവ ഇപ്രകാരം അരുളിച്ചെയ്യുന്നു: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ാധിപ്പാൻ എന്റെ ജനത്തെ വിട്ടയ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ീ എന്റെ ജനത്തെ വിട്ടയക്കയില്ല എങ്കിൽ ഞാൻ നിന്റെമേലും നിന്റെ ഭൃത്യന്മാരുടെ മേലും നിന്റെ ജനത്ത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ലും നിന്റെ ഗൃഹങ്ങളിലും നായീച്ചയെ അയക്കും. മിസ്രയീമ്യരുടെ വീടുകളും അവർ പാർക്കുന്ന ദേശ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യീച്ചകൊണ്ടു നി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ഭൂമിയിൽ ഞാൻ തന്നേ യഹോവ എന്നു നീ അറിയേണ്ടതിന്നു എന്റെ ജനം പാർക്കുന്ന ഗോശെൻ ദേശത്തെ അ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യീച്ച വരാതെ വേർത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റെ ജനത്തിന്നും നിന്റെ ജനത്തിന്നും മദ്ധ്യേ ഞാൻ ഒരു വ്യത്യാസം വെക്കും; നാളെ ഈ അടയാളം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ഹോവ അങ്ങനെ തന്നേ ചെയ്തു: അനവധി നായീച്ച ഫറവോന്റെ അരമനയിലും അവന്റെ ഭൃത്യന്മാരുടെ വീടുക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ംദേശത്തു എല്ലാടവും വന്നു; നായീച്ചയാൽ ദേശം നശ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ോവ നദിയെ അടിച്ചിട്ടു ഏഴു ദിവസം കഴിഞ്ഞപ്പോൾ മോശെയോടു കല്പിച്ചതു: നീ ഫറവോന്റെ അടുക്കൽ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േണ്ടതു എന്തെന്നാൽ: യഹോവ ഇപ്രകാരം അരുളിച്ചെയ്യുന്നു: എന്നെ ആരാധിപ്പാൻ എന്റെ ജനത്തെ വിട്ടയ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 അവരെ വിട്ടയപ്പാൻ സമ്മതിക്കയില്ലെങ്കിൽ ഞാൻ നിന്റെ രാജ്യത്തെ ഒക്കെയും തവളയെക്കൊണ്ടു ബാധ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ദിയിൽ തവള അനവധിയായി ജനിക്കും; അതു കയറി നിന്റെ അരമനയിലും ശയനഗൃഹത്തിലും കട്ടിലിന്മേലു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ൃത്യന്മാരുടെ വീടുകളിലും നിന്റെ ജനത്തിന്മേലും അപ്പം ചുടുന്ന അടുപ്പുകളിലും മാവു കുഴെ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ൊട്ടികളിലും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തവള നിന്റെ മേലും നിന്റെ ജനത്തിന്മേലും നിന്റെ സകലഭൃത്യന്മാരുടെ മേലും കയറ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ോവ പിന്നെയും മോശെയോടു: മിസ്രയീംദേശത്തു തവള കയറുവാൻ നദികളിൻ മേലും പുഴകളിൻ മേലും കുളങ്ങളിൻ 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ടിയോടുകൂടെ കൈ നീട്ടുക എന്നു നീ അഹരോനോടു പറയേണം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ങ്ങനെ അഹരോൻ മിസ്രയീമിലെ വെള്ളങ്ങളിൻ മേൽ കൈ നീട്ടി, തവള കയറി മിസ്രയീംദേശത്തെ മൂ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പ്പോൾ ഫറവോൻ മോശെയെയും അഹരോനെയും വിളിച്ചു: നിങ്ങൾ പോയി ദേശത്തുവെച്ചു തന്നേ നിങ്ങളുടെ ദൈവ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ം കഴിപ്പ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ന്ത്രവാദികളും തങ്ങളുടെ മന്ത്രവാദത്താൽ അതുപോലെ ചെയ്തു, മിസ്രയീംദേശത്തു തവള കയറുമാറ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ിന്നു മോശെ: അങ്ങനെ ചെയ്തുകൂടാ; മിസ്രയീമ്യർക്കു അറെപ്പായുള്ളതു ഞങ്ങളുടെ ദൈവമായ യഹോവെക്കു യാ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ക്കേണ്ടിവരുമല്ലോ; മിസ്രയീമ്യർക്കു അറെപ്പായുള്ളതു അവർ കാൺകെ ഞങ്ങൾ യാഗം കഴിച്ചാൽ അവർ ഞ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ലെറികയില്ലയ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ഞങ്ങളുടെ ദൈവമായ യഹോവ ഞങ്ങളോടു കല്പിച്ചതുപോലെ ഞങ്ങൾ മൂന്നു ദിവസത്തെ വഴി ദൂരം മരുഭൂമിയിൽ പോ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യാഗം കഴിക്ക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റെ ഫറവോൻ മോശെയെയും അഹരോനെയും വിളിപ്പിച്ചു: തവള എന്നെയും എന്റെ ജനത്തെയും വ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ങ്ങുമാറാകേണ്ടതിന്നു യഹോവയോടു പ്രാർത്ഥിപ്പിൻ. എന്നാൽ യഹോവെക്കു യാഗം കഴിപ്പാൻ ഞാൻ ജനത്തെ വിട്ടയക്ക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പ്പോൾ ഫറവോൻ: നിങ്ങളുടെ ദൈവമായ യഹോവെക്കു മരുഭൂമിയിൽവെച്ചു യാഗം കഴിക്കേണ്ടതിന്നു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യക്കാം; അതിദൂരത്തു മാത്രം പോകരുതു; എനിക്കു വേണ്ടി പ്രാർത്ഥിപ്പ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ോശെ ഫറവോനോടു: തവള നിന്നെയും നിന്റെ ഗൃഹങ്ങളെയും വിട്ടു നീങ്ങി നദിയിൽ മാത്രം ഇരിക്കേണ്ടതി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ം നിന്റെ ഭൃത്യന്മാർക്കും നിന്റെ ജനത്തിനും വേണ്ടി എപ്പോൾ പ്രാർത്ഥിക്കേണം എന്നു എനിക്കു സമ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ശ്ചയിച്ചാല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തിന്നു മോശെ: ഞാൻ നിന്റെ അടുക്കൽ നിന്നു പുറപ്പെട്ടു യഹോവയോടു പ്രാർത്ഥിക്കും; നാളെ നായീ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റവോനെയും ഭൃത്യന്മാരെയും ജനത്തെയും വിട്ടു നീങ്ങിപ്പോകും. എങ്കിലും യഹോവെക്കു യാഗം കഴിപ്പാൻ ജന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യക്കാതിരിക്കുന്നതിനാൽ ഫറവോൻ ഇനി ചതിവു ചെയ്യരു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ാളെ എന്നു അവൻ പറഞ്ഞു; ഞങ്ങളുടെ ദൈവമായ യഹോവയെപ്പോലെ ആരുമില്ല എന്നു നീ അറിയേണ്ടതിന്നു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കുപോലെ ആകട്ട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ങ്ങനെ മോശെ ഫറവോന്റെ അടുക്കൽ നിന്നു പുറപ്പെട്ടു യഹോവയോടു പ്രാർത്ഥ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തവള നിന്നെയും നിന്റെ ഗൃഹങ്ങളെയും നിന്റെ ഭൃത്യന്മാരെയും ജനത്തെയും വിട്ടു മാറി നദിയിൽ മാ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ം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യഹോവ മോശെയുടെ പ്രാർത്ഥനപ്രകാരം ചെയ്തു: നായീച്ച ഒന്നുപോലും ശേഷിക്കാതെ ഫറവോനെയും ഭൃത്യന്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െയും വീട്ടു നീങ്ങ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ങ്ങനെ മോശെയും അഹരോനും ഫറവോന്റെ അടുക്കൽനിന്നു ഇറങ്ങി ഫറവോന്റെ മേൽ വരുത്തിയ തവളനിമിത്തം മോശ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ോടു പ്രാർത്ഥ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എന്നാൽ ഫറവോൻ ഈ പ്രാവശ്യവും തന്റെ ഹൃദയം കഠിനമാക്കി; ജനത്തെ വിട്ടയ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ോശെയുടെ പ്രാർത്ഥനപ്രകാരം യഹോവ ചെയ്തു; ഗൃഹങ്ങളിലും മുറ്റങ്ങളിലും പറമ്പുകളിലും ഉള്ള തവ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ത്ത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ർ അതിനെ കൂമ്പാരംകൂമ്പാരമായി കൂട്ടി; ദേശം നാറ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സ്വൈരം വന്നു എന്നു ഫറവോൻ കണ്ടാറെ യഹോവ അരുളിച്ചെയ്തിരുന്നതുപോലെ അവൻ തന്റെ ഹൃദയ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ഠിനമാക്കി അവരെ ശ്രദ്ധ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2026-10-21T03:00:54Z</dcterms:created>
  <dcterms:modified xsi:type="dcterms:W3CDTF">2026-10-21T03:00:54Z</dcterms:modified>
  <dc:title>പുറപ്പാട്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