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ல்லமையுள்ள தேவனாகிய கர்த்தர் வசனித்து, சூரியன் உதிக்குந் திசைதொடங்கி அது அஸ்தமிக்குந் திசைவரைக்குமுள்ள பூமியைக் கூப்பிட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வடிவுள்ள சீயோனிலிருந்து தேவன் பிரகாசி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வருவார், மவுனமாயிரார், அவருக்கு முன் அக்கினி பட்சிக்கும்; அவரைச் சுற்றிலும் மகா புசல் கொந்தளிப்ப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ஜனத்தை நியாயந்தீர்க்க உயர இருக்கும் வானங்களையும் பூமியையும் கூப்பி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ஜனத்தை நியாயந்தீர்க்க உயர இருக்கும் வானங்களையும் பூமியையும் கூப்பிட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லியினாலே என்னோடே உடன்படிக்கை பண்ணின என்னுடைய பரிசுத்தவான்களை என்னிடத்தில் கூட்டுங்கள் என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அறிவிக்கும்; தேவனே நியாயாதிபதி.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மே, கேள், நான் பேசுவேன்; இஸ்ரவேலே, உனக்கு விரோதமாய்ச் சாட்சியிடுவேன்; நானே தேவன், உன் தேவனாய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மே, கேள், நான் பேசுவேன்; இஸ்ரவேலே, உனக்கு விரோதமாய்ச் சாட்சியிடுவேன்; நானே தேவன், உன் தேவனா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பலிகளினிமித்தம் உன்னைக் கடிந்துகொள்ளேன்; உன் தகனபலிகள் எப்போதும் எனக்கு முன்பாக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பலிகளினிமித்தம் உன்னைக் கடிந்துகொள்ளேன்; உன் தகனபலிகள் எப்போதும் எனக்கு முன்பாக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வீட்டிலிருந்து காளைகளையும், உன் தொழுவங்களிலிருந்து ஆட்டுக்கடாக்களையும் நான் வாங்கிக்கொள்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காட்டுஜீவன்களும், பர்வதங்களில் ஆயிரமாயிரமாய்த் திரிகிற மிருகங்களும் என்னுடைய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லைகளிலுள்ள பறவைகளையெல்லாம் அறிவேன்; வெளியில் நடமாடுகிறவைகளெல்லாம் என்னுடைய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சியாயிருந்தால் உனக்குச் சொல்லேன்; பூமியும் அதின் நிறைவும் என்னுடையவை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ருதுகளின் மாம்சம் புசித்து, ஆட்டுக்கடாக்களின் இரத்தம் குடிப்பேன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ேவனுக்கு ஸ்தோத்திரபலியிட்டு உன்னதமானவருக்கு உன் பொருத்தனைகளைச் செலுத்தி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பத்துக்காலத்தில் என்னை நோக்கிக் கூப்பிடு; நான் உன்னை விடுவிப்பேன், நீ என்னை மகிமைப்படுத்த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பத்துக்காலத்தில் என்னை நோக்கிக் கூப்பிடு; நான் உன்னை விடுவிப்பேன், நீ என்னை மகிமைப்படுத்து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ுன்மார்க்கனை நோக்கி: நீ என் பிரமாணங்களை எடுத்துரைக்கவும், என் உடன்படிக்கையை உன் வாயினால் சொல்லவும், உனக்கு என்ன நியாயமு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ுன்மார்க்கனை நோக்கி: நீ என் பிரமாணங்களை எடுத்துரைக்கவும், என் உடன்படிக்கையை உன் வாயினால் சொல்லவும், உனக்கு என்ன நியாயமு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ட்சையை நீ பகைத்து, என் வார்த்தைகளை உனக்குப் பின்னாக எறிந்துபோடுகி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திருடனைக் காணும்போது அவனோடு ஒருமித்துப்போகிறாய்; விபசாரரோடும் உனக்குப் பங்கு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திருடனைக் காணும்போது அவனோடு ஒருமித்துப்போகிறாய்; விபசாரரோடும் உனக்குப் பங்குண்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வாயைப் பொல்லாப்புக்குத் திறக்கிறாய், உன் நாவு சற்பனையைப் பிணை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ட்கார்ந்து உன் சகோதரனுக்கு விரோதமாய்ப் பேசி, உன் தாயின் மகனுக்கு அவதூறு உண்டாக்குகிற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 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 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 மறக்கிறவர்களே, இதைச் சிந்தித்துக்கொள்ளுங்கள்; இல்லாவிட்டால் நான் உங்களைப் பீறிப்போடுவேன், ஒருவரும் உங்களை விடுவி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 மறக்கிறவர்களே, இதைச் சிந்தித்துக்கொள்ளுங்கள்; இல்லாவிட்டால் நான் உங்களைப் பீறிப்போடுவேன், ஒருவரும் உங்களை விடுவி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ஸ்தோத்திர பலியிடுகிறவன் என்னை மகிமைப்படுத்துகிறான்; தன் வழியைச் செவ்வைப்படுத்துகிறவனுக்கு தேவனுடைய இரட்சிப்பை வெளிப்படுத்துவேன் என்று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ஸ்தோத்திர பலியிடுகிறவன் என்னை மகிமைப்படுத்துகிறான்; தன் வழியைச் செவ்வைப்படுத்துகிறவனுக்கு தேவனுடைய இரட்சிப்பை வெளிப்படுத்துவேன் என்ற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, દેવોના દેવ બોલ્યા છે, તે સમગ્ર માનવ જાતને પૂર્વથી પશ્ચિમ સુધી બો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િયોનમાંથી દેવ સવોર્ચ્ચ સુંદરતા સાથે પ્રકાશ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પણા દેવ આવે છે, તેઓ મૌન રહેશે નહિ, ભસ્મ કરનાર અગ્નિ આગળ આવે છે, તેમની આસપાસ મહાતોફાન જાગ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અહીં પોતાના લોકોનો ન્યાય કરવા આવ્યાં છે. જ્યારે તેઓ પોતાના લોકોનો ન્યાય કરશે ત્યાર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 અને આકાશને સાક્ષી તરીકે બો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ઓએ યજ્ઞથી મારી સાથે કરાર કર્યા છે, એવાં ભકતોને મારી પાસે ભેગ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 પોતે જ ન્યાયાધીશ છે. તેમનું ન્યાયીપણું આકાશો પ્રગટ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મારા લોકો, હું કહું તે સાંભળો, “હે ઇસ્રાએલ, હું તારી વિરુદ્ધ સાક્ષી પૂરીશ; કારણકે હું દેવ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, હું તારો દેવ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ી વેદી પર તમે જે યજ્ઞો કરો છો, મારી સામે જે નિરંતર દહનાર્પણો થાય છે. તે માટે, હું તને ઠપકો દ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તમારા ઢોરવાડામાંથી બળદો નહિ લઉં કે તમારા નેસડામાંથી બકરાં નહિ લઉ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કે અરણ્યનાં પ્રત્યેક પશુ અને હજારો ડુંગરો પરનાં પ્રાણી માર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પર્વતો પરના સર્વ પક્ષીઓને ઓળખું છું, અને જઁગલનાં સર્વ હિંસક પ્રાણીઓ પણ મારા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ો હું ભૂખ્યો હોઇશ, તોય તમને કહીશ નહિ, કારણ સમગ્ર સૃષ્ટિનું સર્વ મારું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ું હું બળદોનું માંસ ખાંઉ, અથવા બકરાઓનું રકતપાન કર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દેવ માટેના આભાર સ્તુતિનાં અર્પણો લઇ આવો અને પરાત્પર તમે આપેલા વચનો પરિપૂર્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મારામાં વિશ્વાસ રાખીને સંકટ સમયે મને પ્રાર્થના કરો, હું તમારી રક્ષા કરીશ અને પછી તમે મારો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ણ દુષ્ટ લોકોને દેવ કહે છ કે, “શા માટે તમે મારા વિધિઓ વિષે બોલો છો? શા માટે તમારે મારા કરાર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 કરવી જોઇ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ારા શિખામણનો તેઁ તિરસ્કાર કર્યો છે અને મારી શિસ્તની તેં અવગણન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ો તમે એક ચોરને જુઓ છો, તો તમે તેની સાથે જોડાવા દોડો છો, અને તમે વ્યભિચારીઓ સાથે વ્યભિચા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ડાઓ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ારું મુખ શાપ આપે છે, અને તારી વાણી અસત્ય વદે છે. અને તારી જીભનો ઉપયોગ તું કપટની ચાલમાં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ું તારા પોતાનાં ભાઇની નિંદા કરે છે, તું તારી માતાના પુત્રની બદનામ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આ ખરાબ કામો કર્યા છે છતાં મેં કાઇં કહ્યું નહિ. તેથી તમે વિચાર્યુ કે હું હતો તમારા જેવો,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આવ્યો છે સમય, મારા માટે તમારી સામે આ આરોપો મૂકવાનો અને તમારા મોઢાં પર ઠપકો આપવાનો 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ે કે જે દેવને ભૂલી ગયા છો, તમારા ટુકડા કરૂં તે પહેલા તમારે આ સમજવાનુ છે કે તમને બચાવવાવાળ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 વ્યકિત આભારસ્તુતિનાં અર્પણો અર્પણ કરે છે તે મને માન આપે છે. જે ન્યાયને માગેર્ ચાલ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િતનું રક્ષણ કરવાં હું મારંુ તારણ બત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2026-10-20T09:21:24Z</dcterms:created>
  <dcterms:modified xsi:type="dcterms:W3CDTF">2026-10-20T09:21:24Z</dcterms:modified>
  <dc:title>ગીતશાસ્ત્ર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