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ாலே நான் ஒரு சேனைக்குள் பா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திலைத் தாண்ட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ஐயா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ையா ஸ்தோ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விளக்கு எரியச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ளை ஒளியாக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ன்களைப் போல ஓடச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யர அமரச் செய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த்தால் இடைக்கட்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ழியை செவ்வையாக்க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ழ வை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ே என் கன்மலை நீரே என் கோட்ட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து அடைக்கல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ின் கேடயம் எனக்கு தந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ும் தாங்கிக் கொண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்கள் வழுவாமல் நடக்கும் பாத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லமாக்கிவ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8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2026-11-02T05:06:41Z</dcterms:created>
  <dcterms:modified xsi:type="dcterms:W3CDTF">2026-11-02T05:06:41Z</dcterms:modified>
  <dc:title>துதிப் பாடல்கள் : 685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