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01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My God, I thank Thee, who hast made,
The earth so bright, 
So full of splendour and of joy, 
Beauty and light ; 
So many glorious things are here, 
Noble and righ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 thank Thee, too, that Thou hast made 
Joy to abound ;
So many gentle thoughts and deeds 
Circling us round ; 
That in the darkest spot of earth 
Some love is fou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 thank Thee more that all my joy 
Is touched with pain; 
That shadows fall on brightest hours, 
That thorns remain ; 
So that earth's bliss may be my guide, 
And not my chai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For Thou who knowest, Lord, how soon 
Our weak heart clings, 
Hast given us joys, tender and true, 
Yet all with wings, 
So that we see, gleaming on high, 
Diviner thing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I thank Thee, Lord, that Thou hast kept 
The best in store ; 
I have enough, yet not too much, 
To long for more ; 
A yearning for a deeper peace 
Not known befor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6 I thank Thee, Lord, that here our souls,
Though amply blest,  
Can never find, although they seek, 
A perfect rest----
Nor ever shall, until they lean 
On Jesus' breast. ]]></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2026-09-15T12:04:59Z</dcterms:created>
  <dcterms:modified xsi:type="dcterms:W3CDTF">2026-09-15T12:04:59Z</dcterms:modified>
  <dc:title>Hymn : 246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