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y stand you far off, O LORD? why hide you yourself in times of trouble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wicked in his pride does persecute the poor: let them be taken in the devices that they have imagin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wicked in his pride does persecute the poor: let them be taken in the devices that they have imagin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wicked boasts of his heart's desire, and blesses the covetous, whom the LORD detest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wicked boasts of his heart's desire, and blesses the covetous, whom the LORD detest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wicked, through the pride of his countenance, will not seek after God: God is not in all his thought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ways are always grievous; your judgments are far above out of his sight: as for all his enemies, he puffs at the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ways are always grievous; your judgments are far above out of his sight: as for all his enemies, he puffs at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aid in his heart, I shall not be moved: for I shall never be in adversit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aid in his heart, I shall not be moved: for I shall never be in adversit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is mouth is full of cursing and deceit and fraud: under his tongue is mischief and vanit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is mouth is full of cursing and deceit and fraud: under his tongue is mischief and vanit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sits in the lurking places of the villages: in the secret places does he murder the innocent: his eyes are privately set against the poo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sits in the lurking places of the villages: in the secret places does he murder the innocent: his eyes are privately set against the poo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lies in wait secretly as a lion in his den: he lies in wait to catch the poor: he does catch the poor, when he draws him into his n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lies in wait secretly as a lion in his den: he lies in wait to catch the poor: he does catch the poor, when he draws him into his ne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crouches, and humbles himself, that the poor may fall by his strong on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has said in his heart, God has forgotten: he hides his face; he will never see i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has said in his heart, God has forgotten: he hides his face; he will never see i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ise, O LORD; O God, lift up yours hand: forget not the humbl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refore does the wicked contemn God? he has said in his heart, You will not require i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refore does the wicked contemn God? he has said in his heart, You will not require i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have seen it; for you behold mischief and spite, to requite it with your hand: the poor commits himself unto you; you are the helper of the fatherles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have seen it; for you behold mischief and spite, to requite it with your hand: the poor commits himself unto you; you are the helper of the fatherles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reak you the arm of the wicked and the evil man: seek out his wickedness till you find non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reak you the arm of the wicked and the evil man: seek out his wickedness till you find non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LORD is King for ever and ever: the heathen are perished out of his lan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LORD is King for ever and ever: the heathen are perished out of his lan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ORD, you have heard the desire of the humble: you will prepare their heart, you will cause yours ear to hear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ORD, you have heard the desire of the humble: you will prepare their heart, you will cause yours ear to hear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o judge the fatherless and the oppressed, that the man of the earth may no more oppres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o judge the fatherless and the oppressed, that the man of the earth may no more oppre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ஏன் தூரத்தில் நிற்கிறீர்? ஆபத்து நேரிடுகிற சமயங்களில் நீர் ஏன் மறைந்திருக்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் தன் பெருமையினால் சிறுமைப்பட்டவனைக் கடூரமாய்த் துன்பப்படுத்துகிறான்; அவர்கள் நினை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ிமோசங்களில் அவர்களே அ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தன் உள்ளம் இச்சித்ததைப் பெற்றதினால் பெருமைபாராட்டி, பொருளை அபகரித்துத் தன்னை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ற்றி, கர்த்தரை அசட்டைபண்ண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் தன் கர்வத்தினால் தேவனைத் தேடான்; அவன் நினைவுகளெல்லாம் தேவன் இல்லையென்ப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மாயிருக்கிறது; தன் எதிராளிகளெல்லார்மேலும் சீற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சைக்கப்படுவதில்லை, தலைமுறை தலைமுறைதோறும் தீங்கு என்னை அணுகுவதில்லையென்று தன் இருத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ாய் சபிப்பினாலும் கபடத்தினாலும் கொடுமையினாலும் நிறைந்திருக்கிறது; அவன் நாவின்கீழ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வினையும் அக்கிரமம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க்கற்றவர்களைப் பிடிக்க அவன் கண்கள் நோக்கிக்கொண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ழையைத் தன் வலைக்குள் இழுத்துப் பிடித்து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க்கற்றவர்கள் தன் பலவான்கள் கையில் விழும்படி அவன் பதுங்கிக்கிட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இருதயத்திலே சொல்லி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ழுந்தருளும்; தேவனே உம்முடைய கையை உயர்த்தும்; ஏழைகளை மறவ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் தேவனை அசட்டைபண்ணி: நீர் கேட்டு விசாரிப்பதில்லை என்று தன் இருத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ள்வ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ும் பொல்லாதவனுமாயிருக்கிறவனுடைய புயத்தை முறித்துவிடும்; அவனுடைய ஆகாம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ாமற்போகுமட்டும் அதைத் தேடி விசா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தாகாலங்களுக்கும் ராஜாவாயிருக்கிறார், புறஜாதியார் அவருடைய தேச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ந்த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சிறுமைப்பட்டவர்களுடைய வேண்டுதலைக் கேட்டிருக்கிறீர்; அவர்கள்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ிரப்படுத்த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2026-11-01T19:00:08Z</dcterms:created>
  <dcterms:modified xsi:type="dcterms:W3CDTF">2026-11-01T19:00:08Z</dcterms:modified>
  <dc:title>சங்கீதம்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