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presProps" Target="presProps.xml"/>
  <Relationship Id="rId69" Type="http://schemas.openxmlformats.org/officeDocument/2006/relationships/viewProps" Target="viewProps.xml"/>
  <Relationship Id="rId7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, கர்த்தர் மோசேயை நோக்கி: நீ பார்வோனிடத்தில் போய்: எனக்கு ஆராதனை செய்ய என் ஜனங்களைப் போகவிட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, கர்த்தர் மோசேயை நோக்கி: நீ பார்வோனிடத்தில் போய்: எனக்கு ஆராதனை செய்ய என் ஜனங்களைப் போகவிட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அவர்களை விடமாட்டேன் என்று இன்னும் நிறுத்தி வைத்தாயாகில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ுடைய கரம் வெளியிலிருக்கிற உன் மிருகஜீவன்களாகிய குதிரைகளின்மேலும் கழுதைகளின்மேலும் ஒட்டகங்களின்மேலும் ஆடுமாடுகளின் மேலும் இருக்கும்; மகா கொடிதான கொள்ளைநோய் உண்டா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ுடைய கரம் வெளியிலிருக்கிற உன் மிருகஜீவன்களாகிய குதிரைகளின்மேலும் கழுதைகளின்மேலும் ஒட்டகங்களின்மேலும் ஆடுமாடுகளின் மேலும் இருக்கும்; மகா கொடிதான கொள்ளைநோய் உண்டா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இஸ்ரவேலரின் மிருகஜீவன்களுக்கும் எகிப்தியரின் மிருகஜீவன்களுக்கும் வித்தியாசம் பண்ணுவார்; இஸ்ரவேல் புத்திரருக்கு உரியவைகள் எல்லாவற்றிலும் ஒன்றும் சாவதில்லை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இஸ்ரவேலரின் மிருகஜீவன்களுக்கும் எகிப்தியரின் மிருகஜீவன்களுக்கும் வித்தியாசம் பண்ணுவார்; இஸ்ரவேல் புத்திரருக்கு உரியவைகள் எல்லாவற்றிலும் ஒன்றும் சாவதில்லை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ேலும், நாளைக்குக் கர்த்தர் இந்தக் காரியத்தை தேசத்தில் செய்வார் என்று சொல்லி, கர்த்தர் ஒரு காலத்தைக் குறித்தார் என்றும், எபிரெயருடைய தேவனாகிய கர்த்தர் சொல்லுகிறார் என்றும் அவனிடத்தில் சொல்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றுநாளில் கர்த்தர் அந்தக் காரியத்தைச் செய்தார்; எகிப்தியருடைய மிருகஜீவன்கள் எல்லாம் செத்துப்போயிற்று; இஸ்ரவேல் புத்திரரின் மிருகஜீவன்களில் ஒன்றாகிலும் சாகவ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றுநாளில் கர்த்தர் அந்தக் காரியத்தைச் செய்தார்; எகிப்தியருடைய மிருகஜீவன்கள் எல்லாம் செத்துப்போயிற்று; இஸ்ரவேல் புத்திரரின் மிருகஜீவன்களில் ஒன்றாகிலும் சாகவ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ார்வோன் விசாரித்து, இஸ்ரவேலரின் மிருகஜீவன்களில் ஒன்றாகிலும் சாகவில்லை என்று அறிந்தான். பார்வோனுடைய இருதயமோ கடினப்பட்டது; அவன் ஜனங்களைப் போகவிடவ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ார்வோன் விசாரித்து, இஸ்ரவேலரின் மிருகஜீவன்களில் ஒன்றாகிலும் சாகவில்லை என்று அறிந்தான். பார்வோனுடைய இருதயமோ கடினப்பட்டது; அவன் ஜனங்களைப் போகவிடவ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ார்வோன் விசாரித்து, இஸ்ரவேலரின் மிருகஜீவன்களில் ஒன்றாகிலும் சாகவில்லை என்று அறிந்தான். பார்வோனுடைய இருதயமோ கடினப்பட்டது; அவன் ஜனங்களைப் போகவிடவ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கர்த்தர் மோசேயையும் ஆரோனையும் நோக்கி: உங்கள் கைப்பிடி நிறைய சூளையின் சாம்பலை அள்ளிக் கொள்ளுங்கள்; மோசே அதைப் பார்வோனுடைய கண்களுக்குமுன் வானத்திற்கு நேராக இறைக்கக்கடவ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கர்த்தர் மோசேயையும் ஆரோனையும் நோக்கி: உங்கள் கைப்பிடி நிறைய சூளையின் சாம்பலை அள்ளிக் கொள்ளுங்கள்; மோசே அதைப் பார்வோனுடைய கண்களுக்குமுன் வானத்திற்கு நேராக இறைக்கக்கடவ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ு எகிப்து தேசம் மீதெங்கும் தூசியாகி, எகிப்து தேசமெங்கும் மனிதர் மேலும் மிருக ஜீவன்கள் மேலும் எரிபந்தமான கொப்புளங்களை எழும்பப் பண்ணும்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ு எகிப்து தேசம் மீதெங்கும் தூசியாகி, எகிப்து தேசமெங்கும் மனிதர் மேலும் மிருக ஜீவன்கள் மேலும் எரிபந்தமான கொப்புளங்களை எழும்பப் பண்ணும்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டியே அவர்கள் சூளையின் சாம்பலை அள்ளிக்கொண்டு, பார்வோனுக்கு முன்பாக வந்து நின்றார்கள். மோசே அதை வானத்துக்கு நேராக இறைத்தான்; அப்பொழுது மனிதர் மேலும் மிருக ஜீவன்கள் மேலும் எரிபந்தமான கொப்புளங்கள் எழும்பிற்ற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டியே அவர்கள் சூளையின் சாம்பலை அள்ளிக்கொண்டு, பார்வோனுக்கு முன்பாக வந்து நின்றார்கள். மோசே அதை வானத்துக்கு நேராக இறைத்தான்; அப்பொழுது மனிதர் மேலும் மிருக ஜீவன்கள் மேலும் எரிபந்தமான கொப்புளங்கள் எழும்பிற்ற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தக் கொப்புளங்கள் மந்திரவாதிகள் மேலும் எகிப்தியர் எல்லார் மேலும் உண்டானதினால், அந்தக் கொப்புளங்கள் நிமித்தம் மந்திரவாதிகளும் மோசேக்கு முன்பாக நிற்கக் கூடாதிருந்த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தக் கொப்புளங்கள் மந்திரவாதிகள் மேலும் எகிப்தியர் எல்லார் மேலும் உண்டானதினால், அந்தக் கொப்புளங்கள் நிமித்தம் மந்திரவாதிகளும் மோசேக்கு முன்பாக நிற்கக் கூடாதிருந்த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னாலும், கர்த்தர் மோசேயோடே சொல்லியிருந்தபடியே, கர்த்தர் பார்வோனின் இருதயத்தைக் கடினப்படுத்தினார்; அவன் அவர்களுக்குச் செவிகொடுக்கவில்ல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னாலும், கர்த்தர் மோசேயோடே சொல்லியிருந்தபடியே, கர்த்தர் பார்வோனின் இருதயத்தைக் கடினப்படுத்தினார்; அவன் அவர்களுக்குச் செவிகொடுக்கவி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கர்த்தர் மோசேயை நோக்கி: நீ அதிகாலமே எழுந்திருந்து போய், பார்வோனுக்கு முன்பாக நின்று; எனக்கு ஆராதனை செய்ய என் ஜனங்களை அனுப்பிவிட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கர்த்தர் மோசேயை நோக்கி: நீ அதிகாலமே எழுந்திருந்து போய், பார்வோனுக்கு முன்பாக நின்று; எனக்கு ஆராதனை செய்ய என் ஜனங்களை அனுப்பிவிட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விடாதிருந்தால், பூமியெங்கும் என்னைப் போல வேறொருவரும் இல்லை என்பதை நீ அறியும்படிக்கு, இந்தமுறை நான் சகலவித வாதைகளையும் உன் இருதயத்திலும், உன் ஊழியக்காரர் மேலும் உன் ஜனங்கள் மேலும் அனுப்புவ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விடாதிருந்தால், பூமியெங்கும் என்னைப் போல வேறொருவரும் இல்லை என்பதை நீ அறியும்படிக்கு, இந்தமுறை நான் சகலவித வாதைகளையும் உன் இருதயத்திலும், உன் ஊழியக்காரர் மேலும் உன் ஜனங்கள் மேலும் அனுப்புவ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பூமியில் இராமல் நாசமாய்ப் போகும்படி நான் என் கையை நீட்டி, உன்னையும் உன் ஜனங்களையும் கொள்ளை நோயினால் வாதிப்ப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னுடைய வல்லமையை உன்னிடத்தில் காண்பிக்கும்படியாகவும், என் நாமம் பூமியிலெங்கும் பிரஸ்தாபமாகும்படியாகவும் உன்னை நிலைநிறுத்தின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னுடைய வல்லமையை உன்னிடத்தில் காண்பிக்கும்படியாகவும், என் நாமம் பூமியிலெங்கும் பிரஸ்தாபமாகும்படியாகவும் உன்னை நிலைநிறுத்தின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 என் ஜனங்களைப் போகவிடாமல், இன்னும் அவர்களுக்கு விரோதமாய் உன்னை உயர்த்துகிறாயா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கிப்து தோன்றிய நாள்முதல் இதுவரைக்கும் அதில் பெய்யாத மிகவும் கொடிய கல்மழையை நாளை இந்நேரம் பெய்யப் பண்ணுவ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கிப்து தோன்றிய நாள்முதல் இதுவரைக்கும் அதில் பெய்யாத மிகவும் கொடிய கல்மழையை நாளை இந்நேரம் பெய்யப் பண்ணுவ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ொழுதே ஆள் அனுப்பி, உன் மிருக ஜீவன்களையும் வெளியில் உனக்கு இருக்கிற யாவையும் சேர்த்துக்கொள்; வீட்டிலே சேர்க்கப்படாமல் வெளியிலிருக்கும் ஒவ்வொரு மனிதனும் மிருகமும் செத்துப்போகத்தக்கதாய் அந்தக் கல்மழை பெய்யும் என்று எபிரெயரின் தேவனாகிய கர்த்தர் சொல்லுகிறார் என்று அவனுக்குச் சொல் என்றார்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ொழுதே ஆள் அனுப்பி, உன் மிருக ஜீவன்களையும் வெளியில் உனக்கு இருக்கிற யாவையும் சேர்த்துக்கொள்; வீட்டிலே சேர்க்கப்படாமல் வெளியிலிருக்கும் ஒவ்வொரு மனிதனும் மிருகமும் செத்துப்போகத்தக்கதாய் அந்தக் கல்மழை பெய்யும் என்று எபிரெயரின் தேவனாகிய கர்த்தர் சொல்லுகிறார் என்று அவனுக்குச் சொல் என்றார்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ொழுதே ஆள் அனுப்பி, உன் மிருக ஜீவன்களையும் வெளியில் உனக்கு இருக்கிற யாவையும் சேர்த்துக்கொள்; வீட்டிலே சேர்க்கப்படாமல் வெளியிலிருக்கும் ஒவ்வொரு மனிதனும் மிருகமும் செத்துப்போகத்தக்கதாய் அந்தக் கல்மழை பெய்யும் என்று எபிரெயரின் தேவனாகிய கர்த்தர் சொல்லுகிறார் என்று அவனுக்குச் சொல் என்றார்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ார்வோனுடைய ஊழியக்காரரில் எவன் கர்த்தருடைய வார்த்தைக்குப் பயப்பட்டானோ, அவன் தன் வேலைக்காரரையும் தன் மிருகஜீவன்களையும் வீடுகளுக்கு ஓடிவரப் பண்ணின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ார்வோனுடைய ஊழியக்காரரில் எவன் கர்த்தருடைய வார்த்தைக்குப் பயப்பட்டானோ, அவன் தன் வேலைக்காரரையும் தன் மிருகஜீவன்களையும் வீடுகளுக்கு ஓடிவரப் பண்ணின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வன் கர்த்தருடைய வார்த்தையை மதியாமற் போனானோ, அவன் தன் வேலைக்காரரையும் தன் மிருகஜீவன்களையும் வெளியிலே விட்டுவிட்ட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வன் கர்த்தருடைய வார்த்தையை மதியாமற் போனானோ, அவன் தன் வேலைக்காரரையும் தன் மிருகஜீவன்களையும் வெளியிலே விட்டுவிட்ட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கர்த்தர் மோசேயை நோக்கி: எகிப்து தேசம் எங்கும் மனிதர் மேலும் மிருகஜீவன்கள் மேலும் எகிப்து தேசத்திலிருக்கிற சகலவிதமான பயிர்வகைகள் மேலும் கல் மழை பெய்ய, உன் கையை வானத்திற்கு நேராக நீட்டு என்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கர்த்தர் மோசேயை நோக்கி: எகிப்து தேசம் எங்கும் மனிதர் மேலும் மிருகஜீவன்கள் மேலும் எகிப்து தேசத்திலிருக்கிற சகலவிதமான பயிர்வகைகள் மேலும் கல் மழை பெய்ய, உன் கையை வானத்திற்கு நேராக நீட்டு என்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டியே மோசே தன் கோலை வானத்திற்கு நேராக நீட்டினான். அப்பொழுது கர்த்தர் இடிமுழக்கங்களையும் கல்மழையையும் அனுப்பினார்; அக்கினி தரையின்மேல் வேகமாய் ஓடிற்று, எகிப்து தேசத்தின்மேல் கர்த்தர் கல்மழையைப் பெய்யப்பண்ணின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டியே மோசே தன் கோலை வானத்திற்கு நேராக நீட்டினான். அப்பொழுது கர்த்தர் இடிமுழக்கங்களையும் கல்மழையையும் அனுப்பினார்; அக்கினி தரையின்மேல் வேகமாய் ஓடிற்று, எகிப்து தேசத்தின்மேல் கர்த்தர் கல்மழையைப் பெய்யப்பண்ணின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ல்மழையும் கல்மழையோடே கலந்த அக்கினியும் மிகவும் கொடிதாயிருந்தது; எகிப்து தேசம் குடியேற்றப்பட்ட நாள்முதல் அதில் அப்படி ஒருபோதும் உண்டானதில்லை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ல்மழையும் கல்மழையோடே கலந்த அக்கினியும் மிகவும் கொடிதாயிருந்தது; எகிப்து தேசம் குடியேற்றப்பட்ட நாள்முதல் அதில் அப்படி ஒருபோதும் உண்டானதில்லை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கிப்துதேசம் எங்கும் மனிதரையும் மிருகஜீவன்களையும், வெளியிலே இருந்தவைகள் எவைகளோ அவைகள் எல்லாவற்றையும் அந்தக் கல்மழை அழித்துப்போட்டது; அது வெளியின் பயிர்வகைகளையெல்லாம் அழித்து, வெளியின் மரங்களையெல்லாம் முறித்துப்போட்ட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கிப்துதேசம் எங்கும் மனிதரையும் மிருகஜீவன்களையும், வெளியிலே இருந்தவைகள் எவைகளோ அவைகள் எல்லாவற்றையும் அந்தக் கல்மழை அழித்துப்போட்டது; அது வெளியின் பயிர்வகைகளையெல்லாம் அழித்து, வெளியின் மரங்களையெல்லாம் முறித்துப்போட்ட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ஸ்ரவேல் புத்திரர் இருந்த கோசேன் நாட்டிலேமாத்திரம் கல்மழை இல்லாதிருந்த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பார்வோன் மோசேயையும் ஆரோனையும் அழைப்பித்து; நான் இந்த முறை பாவம் செய்தேன்; கர்த்தர் நீதியுள்ளவர்; நானும் என் ஜனமும் துன்மார்க்க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பார்வோன் மோசேயையும் ஆரோனையும் அழைப்பித்து; நான் இந்த முறை பாவம் செய்தேன்; கர்த்தர் நீதியுள்ளவர்; நானும் என் ஜனமும் துன்மார்க்க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துபோதும்; இந்த மகா இடிமுழக்கங்களும் கல்மழையும் ஒழியும்படிக்கு, கர்த்தரை நோக்கி விண்ணப்பம் பண்ணுங்கள்; நான் உங்களை போகவிடுவேன், இனி உங்களுக்குத் தடை இல்லை என்ற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துபோதும்; இந்த மகா இடிமுழக்கங்களும் கல்மழையும் ஒழியும்படிக்கு, கர்த்தரை நோக்கி விண்ணப்பம் பண்ணுங்கள்; நான் உங்களை போகவிடுவேன், இனி உங்களுக்குத் தடை இல்லை என்ற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ோசே அவனை நோக்கி: நான் பட்டணத்திலிருந்து புறப்பட்டவுடனே, என் கைகளைக் கர்த்தருக்கு நேராக விரிப்பேன்; அப்பொழுது இடிமுழக்கங்கள் ஓய்ந்து கல்மழை நின்றுபோம்: அதினால் பூமி கர்த்தருடையது என்பதை நீர் அறிவீ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ோசே அவனை நோக்கி: நான் பட்டணத்திலிருந்து புறப்பட்டவுடனே, என் கைகளைக் கர்த்தருக்கு நேராக விரிப்பேன்; அப்பொழுது இடிமுழக்கங்கள் ஓய்ந்து கல்மழை நின்றுபோம்: அதினால் பூமி கர்த்தருடையது என்பதை நீர் அறிவீ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கிலும் நீரும் உம்முடைய ஊழியக்காரரும் இன்னும் தேவனாகிய கர்த்தருக்குப் பயப்படமாட்டீர்கள் என்பதை அறிவேன் என்ற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வாற்கோதுமை கதிர்ப்பயிரும் சணல் தாள்ப்பயிருமாயிருந்தது; அதினால் சணலும் வாற்கோதுமையும் அழிக்கப்பட்டுப்போயிற்று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கோதுமையும் கம்பும் கதிர்விடாதிருந்ததால், அவைகள் அழிக்கப்படவில்லை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மோசே பார்வோனை விட்டுப் பட்டணத்திலிருந்து புறப்பட்டு, தன் கைகளைக் கர்த்தருக்கு நேராக விரித்தான்; அப்பொழுது இடிமுழக்கமும் கல்மழையும் நின்றது; மழையும் பூமியில் பெய்யாமலிருந்தது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மோசே பார்வோனை விட்டுப் பட்டணத்திலிருந்து புறப்பட்டு, தன் கைகளைக் கர்த்தருக்கு நேராக விரித்தான்; அப்பொழுது இடிமுழக்கமும் கல்மழையும் நின்றது; மழையும் பூமியில் பெய்யாமலிருந்தது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மழையும் கல்மழையும் இடிமுழக்கமும் நின்றுபோனதைப் பார்வோன் கண்டபோது, அவனும் அவன் ஊழியக்காரரும் பின்னும் பாவம் செய்து, தங்கள் இருதயத்தைக் கடினப்படுத்தின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மழையும் கல்மழையும் இடிமுழக்கமும் நின்றுபோனதைப் பார்வோன் கண்டபோது, அவனும் அவன் ஊழியக்காரரும் பின்னும் பாவம் செய்து, தங்கள் இருதயத்தைக் கடினப்படுத்தின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கர்த்தர் மோசேயைக் கொண்டு சொல்லியிருந்தபடியே, பார்வோனின் இருதயம் கடினப்பட்டது; அவன் இஸ்ரவேல் புத்திரரைப் போகவிடவில்லை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கர்த்தர் மோசேயைக் கொண்டு சொல்லியிருந்தபடியே, பார்வோனின் இருதயம் கடினப்பட்டது; அவன் இஸ்ரவேல் புத்திரரைப் போகவிடவில்லை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4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তারপর প্রভু মোশিকে বললেন, ফরৌণকে গিয়ে বল, “প্রভু, ইস্রায়েলীয়দের ঈশ্বর বলেছেন, ‘আমার লোক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উপাসনা করার জন্য ছেড়ে দাও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ুমি যদি তাদের ধরে রাখো এবং য়েতে বাধা দা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াহলে প্রভু তোমার গবাদি পশুদের ওপর তাঁর ক্ষমতা প্রযোগ করবেন| তোমার সমস্ত ঘোড়া, গাধা, উট, গরু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েষের পাল প্রভুর কোপে এক ভয়ঙ্কর রোগের শিকার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কিন্তু প্রভু মিশরের পশুদের মতো ইস্রায়েলের পশুদের দুর্দশাগ্রস্ত করবেন না| ইস্রায়েলের লোকদের কোন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শু মারা যা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আগামীকাল এই ঘটনা ঘটাবার জন্য প্রভু সময় নির্বাচন করেছ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পরদিন, প্রভু য়েমন বলেছিলেন তেমন করলেন| মিশরীয়দের সমস্ত গৃহপালিত পশু মারা গেল|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ের লোকদের কোনও পশু মারা গেল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ইস্রায়েলীয়দের কোনও পশু মারা গেছে কিনা তা দেখে আসতে ফরৌণ তাঁর কর্মচারীদের পাঠালেন এবং সে জান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লো য়ে ইস্রায়েলীয়দের একটি পশুও মারা যায নি| কিন্তু তবুও ফরৌণ তাঁর জেদ ধরে রইলেন এবং লোক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তে দিল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প্রভু মোশি এবং হারোণকে বললেন, “একটা উনুন থেকে এক মুঠো ছাই নাও| মোশি তুমি সেই ছাই ফরৌণের সাম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তাসে ছুঁড়ে দ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এই ছাই ধূলিকণা হয়ে সারা মিশরে ছড়িয়ে পড়বে| এবং যখনই এই ধূলো মিশরের কোনও মানুষ বা পশুর গা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ড়বে তখনই তাদের গায়ে ফোঁড়া হ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াই মোশি ও হারোণ উনুন থেকে ছাই নিয়ে ফরৌণের সামনে দাঁড়াল| মোশি সেই ছাই আকাশে ছুঁড়ে দিল আর পশ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 মানুষের গায়ে ফোঁড়া বের হতে লাগ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যাদুকররা মোশির সঙ্গে প্রতিয়োগিতা করতে পারল না| কারণ তাদেরও সারা গায়ে ফোঁড়া ছিল| মিশ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টি জায়গায় এই রোগ দেখা 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কিন্তু এতে প্রভু ফরৌণকে আরও উদ্ধত করে তুললেন| তাই ফরৌণ তাদের কথা শুনতে অস্বীকার করল| প্রভ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থামতোই এসব ঘট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এরপর প্রভু, ইস্রায়েলীয়দের ঈশ্বর মোশিকে বললেন, “সকালে উঠে ফরৌণের কাছে গিয়ে বলবে, প্রভু ঈশ্ব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ছেন, ‘আমার লোকদের আমার উপাসনা করতে য়েতে দ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যদি তুমি তা না কর, তবে আমি তোমার জন্য, তোমার সমস্ত রাজকর্মচারীদের জন্য এবং লোকদের জন্য সমস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কমের দুর্ভোগ পাঠাবো| তখন তুমি জানবে য়ে এই পৃথিবীতে আমার মতো ঈশ্বর আর নে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আমি আমার ক্ষমতা দিয়ে তোমাদের এমন রোগ দিতে পারি যা তোমাদের পৃথিবী থেকে মুছে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কিন্তু আমি তোমাদের একটা কারণে এখানে রেখেছি| আমি তোমাকে আমার ক্ষমতা দেখানোর জন্য রেখেছি| যা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রা পৃথিবীর লোক আমার কথা শুনতে 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তুমি এখনও আমার লোকদের সঙ্গে বিরোধিতা করছ এবং তাদের য়েতে দিচ্ছ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“তাই আগামীকাল এই সময় আমি এক ভয়ঙ্কর শিলাবৃষ্টি ঘটাবো| মিশরের শুরু থেকে আজ পর্য়ন্ত এই রক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য়ঙ্কর শিলাবৃষ্টি আর কখনও হয়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এখন তুমি তোমার পশুদের একটি নিরাপদ স্থানে নিয়ে যাও| তোমার ক্ষেতে যা কিছু আছে সব একটি নিরাপ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থানে নিয়ে যাও| কেন? কারণ কোন লোক যদি ক্ষেতে পড়ে থাকে, তবে সে মারা যাবে; যদি কোন পশু মাঠে পড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ে সে মারা যাবে| তোমার বাড়ীর বাইরে যা কিছু পড়ে থাকবে সে সব কিছুর ওপরেই শিলাবৃষ্টি হ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ফরৌণের সেই কর্মচারীরা যারা প্রভুর বার্তাকে গুরুত্ব দিয়েছিল তারা তাদের পশু ও ক্রীতদাসদের ক্ষে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নিয়ে এলো এবং ঘরে রেখে 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কিন্তু য়ে সব কর্মচারীরা প্রভুর বার্তা অগ্রাহ্য করেছিল তারা তাদের ক্রীতদাসদের ও পশুদের মাঠে রেখ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প্রভু মোশিকে বললেন, “তোমার হাত আকাশের দিকে তুলে ধরো, তাহলে মিশরের ওপর শিলাবৃষ্টি শুরু হয়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িশরের সমস্ত ক্ষেতের মানুষ, পশু ও গাছপালার ওপর এই শিলাবৃষ্টি হ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তাই মোশি তার হাতের ছড়ি আকাশের দিকে তুলল, তারপর প্রভু ভূমির ওপর বজ্রনির্ঘোষ, শিলাবৃষ্টি ও অশ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ঘটালেন| সারা মিশরে শিলাবৃষ্টি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শিলাবৃষ্টি হচ্ছিল এবং চারিদিকে বিদ্যুত চমকাচ্ছিল| এই ধরণের ভয়ঙ্কর শিলাবৃষ্টি মিশরের শুরু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জ পর্য়ন্ত আগে কখনও হয়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এই শিলাবৃষ্টি মিশরের ক্ষেতের সমস্ত কিছু, লোকজন ও পশুসহ গাছপালা ধ্বংস করে দিল| এই শিলাবৃষ্টি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টির সমস্ত গাছ ভেঙ্গে পড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একমাত্র ইস্রায়েলের লোকদের বাসস্থান গোশন প্রদেশে শিলাবৃষ্টি হল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ফরৌণ মোশি ও হারোণকে ডেকে বললেন, “এইবার বুঝেছি য়ে আমি পাপ করেছি| প্রভুই ঠিক ছিলেন| আমি ও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রা ভুল কর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প্রভুর দেওয়া শিলাবৃষ্টি ও বজ্রপাত আর সহ্য হচ্ছে না| ঈশ্বরকে গিয়ে এই ঝড় থামাতে বল| তাহলে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য়েতে দেব, তোমাদের আর এখানে থাকতে হব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মোশি ফরৌণকে বললেন, “আমি যখন শহর ত্যাগ করে যাবো তখন আমি প্রভুকে প্রার্থনার ভঙ্গীতে আমার হাতগু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পরে তুলব| এবং তারপর বজ্রপাত ও শিলাবৃষ্টি থামবে| তখন তুমি জানবে য়ে এই পৃথিবী প্রভুর অধিক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কিন্তু আমি জানি য়ে তুমি এবং তোমার কর্মচারীরা এখনও প্রভুকে শ্রদ্ধা করো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য়ব ও শন গাছে ফুল এসে গিয়েছিল| তাই এই সমস্ত শস্য নষ্ট হয়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কিন্তু য়েহেতু গম ও জনার বড় হল না তাই সেগুলো নষ্ট হল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মোশি ফরৌণের কাছে থেকে শহরের বাইরে গেল, প্রভুকে প্রার্থনা করার ভঙ্গীতে তাঁর হাতগুলো ওপরে তুলল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ত্‌ক্ষণাত্‌ বজ্র, শিলাবৃষ্টি এমনকি বৃষ্টিও থেম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যখন ফরৌণ দেখল বৃষ্টি, বজ্রপাত ও শিলাবৃষ্টি থেমে গিয়েছে তখন তিনি আবার ভুল করলেন| তিনি ও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্মচারীরা জেদী হয়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ফরৌণ উদ্ধত হলেন এবং ইস্রায়েলের লোকদের য়েতে দিতে অস্বীকার করলেন| এসবই হয়েছিল ঠিক প্রভু য়েম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9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োশিকে বলেছিলেন সেইরকম ভাবে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2026-10-20T04:39:44Z</dcterms:created>
  <dcterms:modified xsi:type="dcterms:W3CDTF">2026-10-20T04:39:44Z</dcterms:modified>
  <dc:title>যাত্রাফল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