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ும், அவன் மனைவியும், அவனுக்கு உண்டான யாவும், அவனுடனே லோத்தும், எகிப்தை விட்டு, தென்திசையில் வந்த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பிராமும், அவன் மனைவியும், அவனுக்கு உண்டான யாவும், அவனுடனே லோத்தும், எகிப்தை விட்டு, தென்திசையில் வந்த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பிராம் மிருகஜீவன்களும் வெள்ளியும் பொன்னுமான ஆஸ்திகளையுடைய சீமானாயிருந்த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பிரயாணங்களிலே தெற்கேயிருந்து பெத்தேல் மட்டும், பெத்தேலுக்கும் ஆயீக்கும் நடுவாகத் தான் முன்பு கூடாரம்போட்டதும்,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தன் பிரயாணங்களிலே தெற்கேயிருந்து பெத்தேல் மட்டும், பெத்தேலுக்கும் ஆயீக்கும் நடுவாகத் தான் முன்பு கூடாரம்போட்டதும்,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தான் முதல்முதல் ஒரு பலிபீடத்தை உண்டாக்கினதுமான ஸ்தலமட்டும் போனான்; அங்கே ஆபிராம் கர்த்தருடைய நாமத்தைத் தொழுதுகொண்ட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ஆபிராமுடனே வந்த லோத்துக்கும் ஆடுமாடுகளும் கூடாரங்களும் இருந்தன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ஒருமித்துக் குடியிருக்க அந்தப் பூமி அவர்களைத் தாங்கக் கூடாதிருந்தது; அவர்களுடைய ஆஸ்தி மிகுதியாயிருந்தபடியால், அவர்கள் ஒருமித்து வாசம்பண்ண ஏதுவில்லாமற்போயிற்று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ஒருமித்துக் குடியிருக்க அந்தப் பூமி அவர்களைத் தாங்கக் கூடாதிருந்தது; அவர்களுடைய ஆஸ்தி மிகுதியாயிருந்தபடியால், அவர்கள் ஒருமித்து வாசம்பண்ண ஏதுவில்லாமற்போய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ாமுடைய மந்தைமேய்பருக்கும் லோத்துடைய மந்தைமேய்ப்பருக்கும் வாக்குவாதம் உண்டாயிற்று. அக்காலத்திலே கானானியரும் பெரிசியரும் அத்தேசத்தில் குடியிருந்தார்கள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ஆபிராமுடைய மந்தைமேய்பருக்கும் லோத்துடைய மந்தைமேய்ப்பருக்கும் வாக்குவாதம் உண்டாயிற்று. அக்காலத்திலே கானானியரும் பெரிசியரும் அத்தேசத்தில் குடியிருந்தார்கள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ாம் லோத்தை நோக்கி: எனக்கும் உனக்கும், என் மேய்ப்பருக்கும் உன் மேய்ப்பருக்கும் வாக்குவாதம் வேண்டாம்; நாம் சகோதரர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ஆபிராம் லோத்தை நோக்கி: எனக்கும் உனக்கும், என் மேய்ப்பருக்கும் உன் மேய்ப்பருக்கும் வாக்குவாதம் வேண்டாம்; நாம் சகோதர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த் தேசமெல்லாம் உனக்கு முன் இருக்கிறது அல்லவா? நீ என்னைவிட்டுப் பிரிந்துபோகலாம்; நீ இடதுபுறம் போனால், நான் வலதுபுறம் போகிறேன்; நீ வலதுபுறம் போனால், நான் இடதுபுறம் போகிறேன் என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ந்தத் தேசமெல்லாம் உனக்கு முன் இருக்கிறது அல்லவா? நீ என்னைவிட்டுப் பிரிந்துபோகலாம்; நீ இடதுபுறம் போனால், நான் வலதுபுறம் போகிறேன்; நீ வலதுபுறம் போனால், நான் இடதுபுறம் போகிறேன் என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லோத்து தன் கண்களை ஏறெடுத்துப் பார்த்து; யோர்தான் நதிக்கு அருகான சமபூமி முழுவதும் நீர்வளம் பொருந்தினதாயிருக்கக் கண்டான். கர்த்தர் சோதோமையும் கொமோராவையும் அழிக்கும்முன்னே, சோவாருக்குப் போம் வழிமட்டும் அது கர்த்தருடைய தோட்டத்தைப் போலவும் எகிப்து தேசத்தைப்போலவும் இருந்தத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லோத்து தன் கண்களை ஏறெடுத்துப் பார்த்து; யோர்தான் நதிக்கு அருகான சமபூமி முழுவதும் நீர்வளம் பொருந்தினதாயிருக்கக் கண்டான். கர்த்தர் சோதோமையும் கொமோராவையும் அழிக்கும்முன்னே, சோவாருக்குப் போம் வழிமட்டும் அது கர்த்தருடைய தோட்டத்தைப் போலவும் எகிப்து தேசத்தைப்போலவும் இருந்தது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லோத்து யோர்தானுக்கு அருகான சமபூமி முழுவதையும் தெரிந்துகொண்டு, கிழக்கே பிரயாணப்பட்டுப் போனான்; இப்படி அவர்கள் ஒருவரை ஒருவர் விட்டுப் பிரிந்த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லோத்து யோர்தானுக்கு அருகான சமபூமி முழுவதையும் தெரிந்துகொண்டு, கிழக்கே பிரயாணப்பட்டுப் போனான்; இப்படி அவர்கள் ஒருவரை ஒருவர் விட்டுப் பிரிந்த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் கானான் தேசத்தில் குடியிருந்தான்; லோத்து அந்த யோர்தானுக்கு அருகான சமபூமியிலுள்ள பட்டணங்களில் வாசம்பண்ணி, சோதோமுக்கு நேரே கூடாரம் போட்ட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ஆபிராம் கானான் தேசத்தில் குடியிருந்தான்; லோத்து அந்த யோர்தானுக்கு அருகான சமபூமியிலுள்ள பட்டணங்களில் வாசம்பண்ணி, சோதோமுக்கு நேரே கூடாரம் போட்ட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ோதோமின் ஜனங்கள் பொல்லாதவர்களும் கர்த்தருக்கு முன்பாக மகா பாவிகளுமாய் இருந்த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ோத்து ஆபிராமைவிட்டுப் பிரிந்தபின்பு, கர்த்தர் ஆபிராமை நோக்கி: உன் கண்களை ஏறெடுத்து, நீ இருக்கிற இடத்திலிருந்து வடக்கேயும், தெற்கேயும், கிழக்கேயும், மேற்கேயும் நோக்கிப்பா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லோத்து ஆபிராமைவிட்டுப் பிரிந்தபின்பு, கர்த்தர் ஆபிராமை நோக்கி: உன் கண்களை ஏறெடுத்து, நீ இருக்கிற இடத்திலிருந்து வடக்கேயும், தெற்கேயும், கிழக்கேயும், மேற்கேயும் நோக்கிப்பார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 பார்க்கிற இந்தப் பூமி முழுவதையும் நான் உனக்கும் உன் சந்ததிக்கும் என்றைக்கும் இருக்கும்படி கொடு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சந்ததியைப் பூமியின் தூளைப்போலப் பெருகப்பண்ணுவேன்; ஒருவன் பூமியின் தூளை எண்ணக்கூடுமானால், உன் சந்ததியும் எண்ணப்படும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உன் சந்ததியைப் பூமியின் தூளைப்போலப் பெருகப்பண்ணுவேன்; ஒருவன் பூமியின் தூளை எண்ணக்கூடுமானால், உன் சந்ததியும் எண்ணப்பட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நீ எழுந்து தேசத்தின் நீளமும் அகலமும் எம்மட்டோ, அம்மட்டும் நடந்து திரி; உனக்கு அதைத் தருவேன் என்ற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பிராம் கூடாரத்தைப் பெயர்த்துக்கொண்டுபோய், எபிரோனிலிருக்கும் மம்ரேயின் சமபூமியில் சேர்ந்து குடியிருந்து, அங்கே கர்த்தருக்கு ஒரு பலிபீடத்தைக் கட்டின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ஆபிராம் கூடாரத்தைப் பெயர்த்துக்கொண்டுபோய், எபிரோனிலிருக்கும் மம்ரேயின் சமபூமியில் சேர்ந்து குடியிருந்து, அங்கே கர்த்தருக்கு ஒரு பலிபீடத்தைக் கட்டின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309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అబ్రాము తనకు కలిగిన సమస్తమును తన భార్యను తనతోకూడనున్న లోతును వెంటబెట్టు కొని ఐగుప్తులో నుండ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ెగెబునకు వెళ్ల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అబ్రాము వెండి బంగారము పశువులు కలిగి బహు ధనవంతుడై 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అతడు ప్రయాణము చేయుచు దక్షిణమునుండి బేతేలువరకు, అనగా బేతేలుకును హాయికిని మధ్య తన గుడారము మొదట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ఉండిన స్థలమువరకు వెళ్ల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తాను మొదట బలి పీఠమును కట్టినచోట చేరెను. అక్కడ అబ్రాము యెహోవా నామమున ప్రార్థన చేస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అబ్రాముతో కూడ వెళ్లిన లోతుకును గొఱ్ఱలు గొడ్లు గుడారములు ఉండెను గను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వారు కలిసి నివసించుటకు ఆ ప్రదేశము చాలక పోయెను; ఎందు కనగా వారి ఆస్తి వారు కలిసి నివ సించలేనం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ిస్తారమై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ప్పుడు అబ్రాము పశువుల కాపరులకును లోతు పశువుల కాపరులకును కలహము పుట్టెను. ఆ కాలమందు కనానీయు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ెరిజ్జీ యులు ఆ దేశములో కాపురమ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కాబట్టి అబ్రాముమనము బంధువులము గనుక నాకు నీకును, నా పశువుల కాపరులకు నీ పశువుల కాపరులకును కలహ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ుండకూడ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ఈ దేశమంతయు నీ యెదుట నున్నదిగదా, దయచేసి నన్ను విడిచి వేరుగానుండుము. నీవు ఎడమతట్టునకు వెళ్లిన యెడ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ేను కుడితట్టుకును, నీవు కుడితట్టునకు వెళ్లినయెడల నేను యెడ మతట్టునకును వెళ్లుదునని లోతుతో చెప్ప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లోతు తన కన్నులెత్తి యొర్దాను ప్రాంతమంతటిని చూచెను. యెహోవా సొదొమ గొమొఱ్ఱా అను పట్టణములను నాశన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యకమునుపు సోయరుకు వచ్చువరకు అదంతయు యెహోవా తోటవలెను ఐగుప్తు దేశమువలెను నీళ్లు పారు దేశమైయుండ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కాబట్టి లోతు తనకు యొర్దాను ప్రాంతమంతటిని ఏర్పరచుకొని తూర్పుగా ప్రయాణముచేసెను. అట్లు వారు ఒకర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ొకరు వేరై పో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అబ్రాము కనానులో నివసించెను. లోతు ఆ మైదానమందున్న పట్టణముల ప్రదేశములలో కాపుర ముండి సొదొమదగ్గర త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ుడారము వే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సొదొమ మనుష్యులు దుష్టులును, యెహోవా దృష్టికి బహు పాపులునై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లోతు అబ్రామును విడిచి పోయినతరువాత యెహోవాఇదిగో నీ కన్నులెత్తి నీవు ఉన్నచోటనుండి ఉత్తరపుతట్ట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క్షిణపుతట్టు తూర్పు తట్టు పడమరతట్టును చూడుమ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ఎందుకనగా నీవు చూచుచున్న యీ దేశమంతటిని నీకును నీ సంతానమునకును సదాకాలము ఇచ్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మరియు నీ సంతానమును భూమిమీదనుండు రేణు వులవలె విస్తరింప చేసెదను; ఎట్లనగా ఒకడు భూమిమీదనుం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ేణువులను లెక్కింప గలిగినయెడల నీ సంతానమునుకూడ లెక్కింపవచ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నీవు లేచి యీ దేశముయొక్క పొడుగున వెడల్పున దానిలో సంచరించుము; అది నీకిచ్చెదనని అబ్రాముతో చెప్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అప్పుడు అబ్రాము తన గుడారము తీసిహెబ్రోను లోని మమ్రే దగ్గరనున్న సింధూరవృక్షవన ములోదిగి అక్క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యెహోవాకు బలిపీఠమును కట్ట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ఆదికాండము : 13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5">
  <a:themeElements>
    <a:clrScheme name="Theme8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2026-10-20T00:40:19Z</dcterms:created>
  <dcterms:modified xsi:type="dcterms:W3CDTF">2026-10-20T00:40:19Z</dcterms:modified>
  <dc:title>ఆదికాండము : 13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