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ூரியனுக்குக் கீழே நான் கண்ட வேறொரு தீங்குமுண்டு. அது மனுஷருக்குள்ளே பெரும்பாலும் நடந்து வர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ாவது, ஒருவனுக்குத் தேவன் செல்வத்தையும் சம்பத்தையும் கனத்தையும் கொடுக்கிறார்; அவன் என்ன இச்சித்தாலும் அதெல்லாம் அவனுக்குக் குறைவில்லாமல் கிடைக்கும்; ஆனாலும் அவைகளை அநுபவிக்கும் சக்தியைத் தேவன் அவனுக்குக் கொடுக்கவில்லை; அந்நிய மனுஷன் அதை அநுபவிக்கிறான்; இதுவும் மாயையும் கொடிய நோயுமா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ாவது, ஒருவனுக்குத் தேவன் செல்வத்தையும் சம்பத்தையும் கனத்தையும் கொடுக்கிறார்; அவன் என்ன இச்சித்தாலும் அதெல்லாம் அவனுக்குக் குறைவில்லாமல் கிடைக்கும்; ஆனாலும் அவைகளை அநுபவிக்கும் சக்தியைத் தேவன் அவனுக்குக் கொடுக்கவில்லை; அந்நிய மனுஷன் அதை அநுபவிக்கிறான்; இதுவும் மாயையும் கொடிய நோயுமான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ாவது, ஒருவனுக்குத் தேவன் செல்வத்தையும் சம்பத்தையும் கனத்தையும் கொடுக்கிறார்; அவன் என்ன இச்சித்தாலும் அதெல்லாம் அவனுக்குக் குறைவில்லாமல் கிடைக்கும்; ஆனாலும் அவைகளை அநுபவிக்கும் சக்தியைத் தேவன் அவனுக்குக் கொடுக்கவில்லை; அந்நிய மனுஷன் அதை அநுபவிக்கிறான்; இதுவும் மாயையும் கொடிய நோயுமான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நூறு பிள்ளைகளைப் பெற்று, அநேகம் வருஷம் ஜீவித்து, தீர்க்காயுசை அடைந்திருந்தாலும், அவன் ஆத்துமா அந்தச் செல்வத்தால் திருப்தியடையாமலும், அவனுக்குப் பிரேதக்கல்லறை முதலாய் இல்லாமலும் போகுமானால், அவனைப்பார்க்கிலும் கருவழிந்த பிண்டம் வாசி என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நூறு பிள்ளைகளைப் பெற்று, அநேகம் வருஷம் ஜீவித்து, தீர்க்காயுசை அடைந்திருந்தாலும், அவன் ஆத்துமா அந்தச் செல்வத்தால் திருப்தியடையாமலும், அவனுக்குப் பிரேதக்கல்லறை முதலாய் இல்லாமலும் போகுமானால், அவனைப்பார்க்கிலும் கருவழிந்த பிண்டம் வாசி என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நூறு பிள்ளைகளைப் பெற்று, அநேகம் வருஷம் ஜீவித்து, தீர்க்காயுசை அடைந்திருந்தாலும், அவன் ஆத்துமா அந்தச் செல்வத்தால் திருப்தியடையாமலும், அவனுக்குப் பிரேதக்கல்லறை முதலாய் இல்லாமலும் போகுமானால், அவனைப்பார்க்கிலும் கருவழிந்த பிண்டம் வாசி என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மாயையாய்த் தோன்றி இருளிலே மறைந்துபோய்விடுகிறது; அதின்பேர் அந்தகாரத்தால் மூட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சூரியனைக் கண்டதுமில்லை, ஒன்றையும் அறிந்ததுமில்லை; அவனுக்கு இல்லாத அமைச்சல் அதற்கு உண்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இரண்டாயிரம் வருஷம் பிழைத்திருந்தாலும் ஒரு நன்மையையும் காண்பதில்லை; எல்லாரும் ஒரே இடத்துக்குப் போகிறார்கள் அல்லவ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இரண்டாயிரம் வருஷம் பிழைத்திருந்தாலும் ஒரு நன்மையையும் காண்பதில்லை; எல்லாரும் ஒரே இடத்துக்குப் போகிறார்கள் அல்லவ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ன் படும் பிரயாசமெல்லாம் அவன் வாய்க்காகத்தானே; அவன் மனதுக்கோ திருப்திய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ிருக்க, மூடனைப்பார்க்கிலும் ஞானிக்கு உண்டாகும் மேன்மை என்ன? ஜீவனுள்ளோருக்கு முன்பாக நடந்துகொள்ளும்படி அறிந்த ஏழைக்கும் உண்டாகும் மேன்மை என்ன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ிருக்க, மூடனைப்பார்க்கிலும் ஞானிக்கு உண்டாகும் மேன்மை என்ன? ஜீவனுள்ளோருக்கு முன்பாக நடந்துகொள்ளும்படி அறிந்த ஏழைக்கும் உண்டாகும் மேன்மை என்ன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ையானது அலைந்துதேடுகிறதைப்பார்க்கிலும் கண் கண்டதே நலம்; இதுவும் மாயையும், மனதைச் சஞ்சலப்படுத்துகிறதும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க்கிறவன் எவனும் தோன்றுமுன்னமே பேரிடப்பட்டிருக்கிறான்; அவன் மனுஷனென்று தெரிந்திருக்கிறது; தன்னிலும் பலத்தவரோடே போராட அவனால் கூட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க்கிறவன் எவனும் தோன்றுமுன்னமே பேரிடப்பட்டிருக்கிறான்; அவன் மனுஷனென்று தெரிந்திருக்கிறது; தன்னிலும் பலத்தவரோடே போராட அவனால் கூ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யையைப் பெருகப்பண்ணுகிற அநேக விசேஷங்கள் உண்டாயிருக்கிறபடியால் அதிலே மனுஷருக்குப் பிரயோஜனமென்ன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ழலைப்போன்ற மாயையான தன் ஜீவகாலத்தைப் போக்கும் மனுஷனுக்கு இந்த ஜீவனில் நன்மை இன்னதென்று அறிந்தவன் யார்? தனக்குப்பின்பு சூரியனுக்குக் கீழே சம்பவிக்குங்காரியம் இன்னதென்று மனுஷனுக்கு அறிவிப்பவன் யார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ழலைப்போன்ற மாயையான தன் ஜீவகாலத்தைப் போக்கும் மனுஷனுக்கு இந்த ஜீவனில் நன்மை இன்னதென்று அறிந்தவன் யார்? தனக்குப்பின்பு சூரியனுக்குக் கீழே சம்பவிக்குங்காரியம் இன்னதென்று மனுஷனுக்கு அறிவிப்பவன் யார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एक बुराई जो मैं ने धरती पर देखी है, वह मनुष्यों को बहुत भारी लगती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िसी मनुष्य को परमेश्वर धन सम्पत्ति और प्रतिष्ठा यहां तक देता है कि जो कुछ उसका मन चाहता है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ी कुछ भी घटी नहीं होती, तौभी परमेश्वर उसको उस में से खाने नहीं देता, कोई दूसरा की उसे खाता है;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र्थ और भयानक दु:ख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दि किसी पुरूष के सौ पुत्र हों, और वह बहुत वर्ष जीवित रहे और उसकी आयु बढ़ जाए, परन्तु न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 प्रसन्न रहे और न उसकी अन्तिम क्रिया की जाए, तो मैं कहता हूं कि ऐसे मनुष्य से अधूरे समय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न्मा हुआ बच्चा उत्त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ोंकि वह व्यर्थ ही आया और अन्धेरे में चला गया, ओर उसका नाम भी अन्धेरे में छिप ग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न सूर्य को देखा, न किसी चीज को जानने पाया; तौभी इस को उस मनुष्य से अधिक चैन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हां चाहे वह दो हजार वर्ष जीवित रहे, और कुछ सुख भोगने न पाए, तो उसे क्या? क्या सब के सब एक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थान में नहीं जात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नुष्य का सारा परिश्रम उसके पेट के लिये होता है तौभी उसका मन नहीं भर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ो बुद्धिमान है वह मूर्ख से किस बात में बढ़कर है? और कंगाल जो यह जानता है कि इस जीवन में कि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कार से चलना चाहिये, वह भी उस से किस बात में बढ़कर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आंखों से देख लेना मन की चंचलता से उत्तम है: यह भी व्यर्थ और मन का कुढ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ो कुछ हुआ है उसका नाम युग के आरम्भ से रखा गया है, और यह प्रगट है कि वह आदमी है, कि वह उस से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से अधिक शक्तिमान है झगड़ा नहीं कर सक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बहुत सी ऐसी बातें हैं जिनके कारण जीवन और भी व्यर्थ होता है तो फिर मनुष्य को क्या लाभ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ोंकि मनुष्य के क्षणिक व्यर्थ जीवन में जो वह परछाईं की नाईं बिताता है कौन जानता है कि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अच्छा क्या है? क्योंकि मनुष्य को कौन बता सकता है कि उसके बाद दुनिया में क्या 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2026-10-20T09:00:33Z</dcterms:created>
  <dcterms:modified xsi:type="dcterms:W3CDTF">2026-10-20T09:00:33Z</dcterms:modified>
  <dc:title>सभाोपदेशक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