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09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தூகலம் கொண்டாட்ட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வின் சந்ங்ல்தானத்த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் ஆனந்த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அன்பரின் திருப்பாதத்த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ெல்லாம் பறந்தது நோய்களெல்லாம் தீர்ந்த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இரத்தத்தினா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றிஸ்துவுக்குள் வாழ்வு கிருபையால் மீட்ப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ஆவியினால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தி தேவன் தினம்தோறும் தங்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லயம் நா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 தேவன் அச்சாரமான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் அதிசய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வர் என் இயேசு வாழவைக்கும் தெய்வ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்றிமேல் வெற்றி தந்த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மனமாய் கூடி ஓசான்னா பாட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ரெல்லாம் கொடியேற்ற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க்காள சத்தம், தூதர்கள் கூட்டம் நேசர் வருகின்ற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நொடி பொழுதில் மறுரூபமா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ில் பிரவேசிப்ப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2026-10-23T14:10:50Z</dcterms:created>
  <dcterms:modified xsi:type="dcterms:W3CDTF">2026-10-23T14:10:50Z</dcterms:modified>
  <dc:title>துதிப் பாடல்கள் : 1084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