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మాగోగు దేశపువాడగు గోగు, అనగా రోషునకును మెషెకునకును తుబాలునకును అధిపతియైనవానితట్టు అభ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ఖుడవై అతని గూర్చి ఈ మాట యెత్తి ప్రవచ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ైన యెహోవా సెలవిచ్చునదేమనగారోషునకును మెషెకు నకును తుబాలునకును అధిపతియగు గోగూ,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ి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నిన్ను వెనుకకు త్రిప్పి నీ దవుడలకు గాలములు తగిలించి, నిన్నును నీ సైన్యమంతటిని గుఱ్ఱ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నావిధములైన ఆయుధములు ధరించు నీ రౌతులనందరిని, కవచములును డాళ్లును ధరించి ఖడ్గములు చేతపట్టు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ందరిని, మహాసైన్యముగా బయలు దేరదీ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తో కూడిన పారసీకదేశపు వారిని కూషీయులను పూతువారినందరిని, డాళ్లను శిర స్త్రాణములను ధర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ందరిని నేను బయలుదేరదీస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ోమెరును అతని సైన్యమంతయును ఉత్తరదిక్కు లలోనుండు తోగర్మాయును అతని సైన్యమును జనము లనేకములు నీ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సిధ్దముగా ఉండుము, నీవు సిద్ధపడి నీతోకూడ కలిసిన సమూహ మంతటిని సిద్ధపరచుము, వారికి నీవు కావల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చాలదినములైన తరువాత నీవు శిక్షనొందుదువు; సంవత్సరముల అంతములో నీవు ఖడ్గమునుండి తప్పించు కొని, ఆ 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లో చెదరిపోయి యెడతెగక పాడుగా ఉన్న ఇశ్రాయేలీయుల పర్వతములమీద నివ సించుటకై మరల సమకూర్చ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యొద్దకును, ఆ యా జనులలోనుండి రప్పించబడి నిర్భయముగా నివసించు జనులందరియొద్దకును నీవు వచ్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ాలి వాన వచ్చి నట్లును మేఘము కమ్మినట్లును నీవు దేశము మీదికి వచ్చె దవు, నీవును నీ సైన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కూడిన బహు జనమును దేశముమీద వ్యాప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వైన యెహోవా సెల విచ్చునదేమనగాఆ కాలమందు నీ మనస్సులో అభి ప్రాయములు పుట్ట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 దురాలోచనచేసి ఇట్లను కొందువునేను ప్రాకారములులేని గ్రామములుగల దేశముమీదికి పోయెదను, ప్రాకా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లును అడ్డగడియలును గవునులునులేని దేశము మీదికి పోయెదను, నిమ్మళముగాను నిర్భయముగాను నివసించు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ికి పోయ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ని దోచుకొని కొల్లసొమ్ముగా పట్టుకొనుటకై, పూర్వము పాడై మరల నివసింపబడిన స్థలములమీదికి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దను, ఆ యా జనములలోనుండి సమకూర్చబడి, పశువులును సరకులును గలిగి, భూమి నట్టనడుమ నివసించు జనుల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పోయ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సెబావారును దదానువా రును తర్షీషు వర్తకులును కొదమసింహముల వంటివారైన దానివారందరు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సొమ్ము దోచుకొనుటకు వచ్చితివా? దోపు దోచుకొనుటకు సైన్యము సమకూర్చి తివా? బహుగా దోపు దోచుకొని,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లను పశువులను సరకులను పట్టుకొని పోవుటకు చాల దోపుడు దోచుకొనుటకు వచ్చితివా? అని నిన్నడ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గా నరపుత్రుడా, ప్రవచనమెత్తి గోగుతో ఇట్ల నుముప్రభువగు యెహోవా సెలవిచ్చునదేమనగానా జను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ు నిర్భయముగా నివసించు కాల మున నీవు తెలిసికొందువు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ఉత్తర దిక్కున దూర ముననున్న నీ స్థలములలోనుండి నీవును నీతోకూడ జనము లనేకములును గుఱ్రములెక్కి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ారమైన సైన్య ముగా కూడ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ేఘము భూమిని కమ్మినట్లు ఇశ్రాయేలీయులగు నా జనులమీద పడెదరు; అంత్య దినములందు అది సంభవిం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ులు నన్ను తెలిసి కొనునట్లు నిన్నుబట్టి వారి యెదుట నన్ను నేను పరిశుద్ధ పరచుకొను సమయమున, గోగ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ా దేశము మీదికి నిన్ను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ప్రభువగు యెహోవా సెల విచ్చునదేమనగానిన్ను వారిమీదికి రప్పించెదనని పూర్వ మందు ఏటే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చుచువచ్చిన ఇశ్రాయేలీయుల ప్రవక్తలైన నా సేవకులద్వారా నేను సెలవిచ్చినమాట నిన్నుగూర్చి నద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న, గోగు ఇశ్రాయేలీ యుల దేశము మీదికి రాబోవు ఆ దినమున, నా కోపము బహుగా రగులుకొను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గు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నేను రోషమును మహా రౌద్రమును గలిగిన వాడనై యీలాగు ప్రమాణముచేసితిని. ఇశ్రా యేలీయుల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ాకంపమ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ము ద్రపు చేపలును ఆకాశపక్షులును భూజంతువులును భూమిమీద ప్రాకు పురుగులన్నియు భూమిమీద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ులందరును నాకు భయపడి వణకుదురు, పర్వతములు నాశనమగును, కొండపేటులు పడును, గోడలన్నియు నేలప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పర్వతములన్నిటిలో అతని మీదికి ఖడ్గము రప్పించెదను, ప్రతివాని ఖడ్గము వాని సహోదరునిమీద పడు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ెగులు పంపి హత్య కలుగజేసి అతనిమీదను అతని సైన్యపు వారి మీదను అతనితో కూడిన జనములనేకముల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ళయమైన వానను పెద్ద వడ గండ్లను అగ్నిగంధకములను కురిపించి నేను అతనితో వ్యాజ్యెమా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ేను యెహోవానై యున్నానని అన్యజనులు అనేకులు తెలిసి కొనునట్లు నేను ఘనత వహిం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పరచుకొని వారి యెదుట నన్ను తెలియపర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2026-10-20T09:16:35Z</dcterms:created>
  <dcterms:modified xsi:type="dcterms:W3CDTF">2026-10-20T09:16:35Z</dcterms:modified>
  <dc:title>యెహెజ్కేలు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