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presProps" Target="presProps.xml"/>
  <Relationship Id="rId83" Type="http://schemas.openxmlformats.org/officeDocument/2006/relationships/viewProps" Target="viewProps.xml"/>
  <Relationship Id="rId8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ாண்டமான சொல்லை ஏற்றுக் கொள்ளாயாக; கொடுமையுள்ள சாட்சிக்காரனாயிருக்க ஆகாதவனோடே கலவாயாக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ாண்டமான சொல்லை ஏற்றுக் கொள்ளாயாக; கொடுமையுள்ள சாட்சிக்காரனாயிருக்க ஆகாதவனோடே கலவாயாக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ீமைசெய்ய திரளானபேர்களைப் பின்பற்றாதிருப்பாயாக; வழக்கிலே நியாயத்தைப் புரட்ட மிகுதியானவர்களின் பட்சத்தில் சாய்ந்து, உத்தரவு சொல்லாதிருப்பாய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ீமைசெய்ய திரளானபேர்களைப் பின்பற்றாதிருப்பாயாக; வழக்கிலே நியாயத்தைப் புரட்ட மிகுதியானவர்களின் பட்சத்தில் சாய்ந்து, உத்தரவு சொல்லாதிருப்பாய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யாச்சியத்திலே தரித்திரனுடைய முகத்தைப் பாராய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சத்துருவின் மாடாவது அவனுடைய கழுதையாவது தப்பிப்போகக்கண்டால், அதைத் திரும்ப அவனிடத்தில் கொண்டுபோய் விடுவாய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சத்துருவின் மாடாவது அவனுடைய கழுதையாவது தப்பிப்போகக்கண்டால், அதைத் திரும்ப அவனிடத்தில் கொண்டுபோய் விடுவாய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சத்துருவின் மாடாவது அவனுடைய கழுதையாவது தப்பிப்போகக்கண்டால், அதைத் திரும்ப அவனிடத்தில் கொண்டுபோய் விடுவாயாக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ப்பம் விழுகிறதும் மலடும் உன் தேசத்தில் இருப்பதில்லை; உன் ஆயுசுநாட்களைப் பூரணப்படுத்துவ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ப்பம் விழுகிறதும் மலடும் உன் தேசத்தில் இருப்பதில்லை; உன் ஆயுசுநாட்களைப் பூரணப்படுத்துவ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னைப் பகைக்கிறவனுடைய கழுதை சுமையோடே விழுந்துகிடக்கக் கண்டாயானால், அதற்கு உதவிசெய்யாதிருக்கலாமா? அவசியமாய் அவனோடேகூட அதற்கு உதவிசெய்வாய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னைப் பகைக்கிறவனுடைய கழுதை சுமையோடே விழுந்துகிடக்கக் கண்டாயானால், அதற்கு உதவிசெய்யாதிருக்கலாமா? அவசியமாய் அவனோடேகூட அதற்கு உதவிசெய்வாய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க்குப் பயப்படும் பயத்தை உனக்குமுன் செல்லும்படி செய்வேன். நீ செல்லும் இடமெங்குமுள்ள ஜனங்கள் எல்லாரையம் கலங்கடித்து, உன் சத்துருக்கள் எல்லாரையும் முதுகு காட்டப்பண்ணு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க்குப் பயப்படும் பயத்தை உனக்குமுன் செல்லும்படி செய்வேன். நீ செல்லும் இடமெங்குமுள்ள ஜனங்கள் எல்லாரையம் கலங்கடித்து, உன் சத்துருக்கள் எல்லாரையும் முதுகு காட்டப்பண்ணு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க்குப் பயப்படும் பயத்தை உனக்குமுன் செல்லும்படி செய்வேன். நீ செல்லும் இடமெங்குமுள்ள ஜனங்கள் எல்லாரையம் கலங்கடித்து, உன் சத்துருக்கள் எல்லாரையும் முதுகு காட்டப்பண்ணுவ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னிடத்திலிருக்கிற எளியவனுடைய வியாச்சியத்தில் அவனுடைய நியாயத்தைப் புரட்டாயாக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னிடத்திலிருக்கிற எளியவனுடைய வியாச்சியத்தில் அவனுடைய நியாயத்தைப் புரட்டாயாக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ன் முகத்திற்கு முன்னின்று ஏவியரையும் கானானியரையும் ஏத்தியரையும் துரத்திவிட, குளவிகளை உனக்கு முன்னே அனுப்பு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ன் முகத்திற்கு முன்னின்று ஏவியரையும் கானானியரையும் ஏத்தியரையும் துரத்திவிட, குளவிகளை உனக்கு முன்னே அனுப்புவ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ள்ளக்காரியத்துக்குத் தூரமாயிருப்பாயாக; குற்றமில்லாதவனையும் நீதிமானையும் கொலைசெய்யாயாக; நான் துன்மார்க்கனை நீதிமான் என்று தீர்க்கமாட்ட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ள்ளக்காரியத்துக்குத் தூரமாயிருப்பாயாக; குற்றமில்லாதவனையும் நீதிமானையும் கொலைசெய்யாயாக; நான் துன்மார்க்கனை நீதிமான் என்று தீர்க்கமாட்ட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ள்ளக்காரியத்துக்குத் தூரமாயிருப்பாயாக; குற்றமில்லாதவனையும் நீதிமானையும் கொலைசெய்யாயாக; நான் துன்மார்க்கனை நீதிமான் என்று தீர்க்கமாட்ட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ரிதானம் வாங்காதிருப்பாயாக; பரிதானம் பார்வையுள்ளவர்களைக் குருடாக்கி, நீதிமான்களின் வார்த்தைகளைப் புரட்ட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ரிதானம் வாங்காதிருப்பாயாக; பரிதானம் பார்வையுள்ளவர்களைக் குருடாக்கி, நீதிமான்களின் வார்த்தைகளைப் புரட்ட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ரிதானம் வாங்காதிருப்பாயாக; பரிதானம் பார்வையுள்ளவர்களைக் குருடாக்கி, நீதிமான்களின் வார்த்தைகளைப் புரட்ட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சம் பாழாய்ப்போகாமலும், காட்டுமிருகங்கள் உனக்கு விரோதமாய்ப் பெருகாமலும் இருக்கும்படி, நான் அவர்களை ஒரே வருஷத்திற்குள்ளே உன் முன்னின்று துரத்திவிடாமல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சம் பாழாய்ப்போகாமலும், காட்டுமிருகங்கள் உனக்கு விரோதமாய்ப் பெருகாமலும் இருக்கும்படி, நான் அவர்களை ஒரே வருஷத்திற்குள்ளே உன் முன்னின்று துரத்திவிடாமல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சம் பாழாய்ப்போகாமலும், காட்டுமிருகங்கள் உனக்கு விரோதமாய்ப் பெருகாமலும் இருக்கும்படி, நான் அவர்களை ஒரே வருஷத்திற்குள்ளே உன் முன்னின்று துரத்திவிடாமல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சம் பாழாய்ப்போகாமலும், காட்டுமிருகங்கள் உனக்கு விரோதமாய்ப் பெருகாமலும் இருக்கும்படி, நான் அவர்களை ஒரே வருஷத்திற்குள்ளே உன் முன்னின்று துரத்திவிடாமல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ீ விருத்தியடைந்து, தேசத்தைச் சுதந்தரித்துக்கொள்ளும்வரைக்கும், அவர்களைக் கொஞ்சம் கொஞ்சமாய் உன் முன்னின்று துரத்திவிடுவ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ீ விருத்தியடைந்து, தேசத்தைச் சுதந்தரித்துக்கொள்ளும்வரைக்கும், அவர்களைக் கொஞ்சம் கொஞ்சமாய் உன் முன்னின்று துரத்திவிடுவ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நியனை ஒடுக்காயாக; எகிப்து தேசத்தில் அந்நியர்களாயிருந்த நீங்கள் அந்நியனுடைய இருதயத்தை அறிந்திருக்கிறீர்களே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நியனை ஒடுக்காயாக; எகிப்து தேசத்தில் அந்நியர்களாயிருந்த நீங்கள் அந்நியனுடைய இருதயத்தை அறிந்திருக்கிறீர்களே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ிவந்த சமுத்திரம் தொடங்கி பெலிஸ்தரின் சமுத்திரம்வரைக்கும், வனாந்தரம் தொடங்கி நதிவரைக்கும் உன் எல்லையாயிருக்கும்படி செய்வேன்; நான் அந்தத் தேசத்தின் குடிகளை உங்கள் கையில் ஒப்புக்கொடுப்பேன்; நீ அவர்களை உன் முன்னின்று துரத்திவிடுவாய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ிவந்த சமுத்திரம் தொடங்கி பெலிஸ்தரின் சமுத்திரம்வரைக்கும், வனாந்தரம் தொடங்கி நதிவரைக்கும் உன் எல்லையாயிருக்கும்படி செய்வேன்; நான் அந்தத் தேசத்தின் குடிகளை உங்கள் கையில் ஒப்புக்கொடுப்பேன்; நீ அவர்களை உன் முன்னின்று துரத்திவிடுவாய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ிவந்த சமுத்திரம் தொடங்கி பெலிஸ்தரின் சமுத்திரம்வரைக்கும், வனாந்தரம் தொடங்கி நதிவரைக்கும் உன் எல்லையாயிருக்கும்படி செய்வேன்; நான் அந்தத் தேசத்தின் குடிகளை உங்கள் கையில் ஒப்புக்கொடுப்பேன்; நீ அவர்களை உன் முன்னின்று துரத்திவிடுவாய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றுவருஷம் நீ உன் நிலத்தில் பயிரிட்டு, அதின் பலனைச் சேர்த்துக்கொ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ோடும் அவர்கள் தேவர்களோடும் நீ உடன்படிக்கை பண்ணாதிருப்பாயாக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ஏழாம் வருஷத்தில் உன் ஜனத்திலுள்ள எளியவர்கள் புசிக்கவும், மீதியானதை வெளியின் ஜெந்துக்கள் தின்னவும், அந்த நிலம் சும்மா கிடக்க விட்டுவிடுவாயாக; உன் திராட்சத்தோட்டத்தையும் உன் ஒலிவத்தோப்பையும் அப்படியே செய்வாயாக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ஏழாம் வருஷத்தில் உன் ஜனத்திலுள்ள எளியவர்கள் புசிக்கவும், மீதியானதை வெளியின் ஜெந்துக்கள் தின்னவும், அந்த நிலம் சும்மா கிடக்க விட்டுவிடுவாயாக; உன் திராட்சத்தோட்டத்தையும் உன் ஒலிவத்தோப்பையும் அப்படியே செய்வாயாக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ஏழாம் வருஷத்தில் உன் ஜனத்திலுள்ள எளியவர்கள் புசிக்கவும், மீதியானதை வெளியின் ஜெந்துக்கள் தின்னவும், அந்த நிலம் சும்மா கிடக்க விட்டுவிடுவாயாக; உன் திராட்சத்தோட்டத்தையும் உன் ஒலிவத்தோப்பையும் அப்படியே செய்வாயாக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ஏழாம் வருஷத்தில் உன் ஜனத்திலுள்ள எளியவர்கள் புசிக்கவும், மீதியானதை வெளியின் ஜெந்துக்கள் தின்னவும், அந்த நிலம் சும்மா கிடக்க விட்டுவிடுவாயாக; உன் திராட்சத்தோட்டத்தையும் உன் ஒலிவத்தோப்பையும் அப்படியே செய்வாயாக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் உன்னை எனக்கு விரோதமாகப் பாவஞ் செய்யப்பண்ணாதபடிக்கு உன் தேசத்திலே குடியிருக்க வேண்டாம்; நீ அவர்கள் தேவர்களைச் சேவித்தால், அது உனக்குக் கண்ணியாயிருக்கும் என்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் உன்னை எனக்கு விரோதமாகப் பாவஞ் செய்யப்பண்ணாதபடிக்கு உன் தேசத்திலே குடியிருக்க வேண்டாம்; நீ அவர்கள் தேவர்களைச் சேவித்தால், அது உனக்குக் கண்ணியாயிருக்கும் என்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றுநாள் உன் வேலையைச் செய்து, ஏழாம்நாளிலே உன் மாடும் உன் கழுதையும் இளைப்பாறவும், உன் அடிமைப்பெண்ணின் பிள்ளையும் அந்நியனும் இளைப்பாறவும் ஓய்ந்திருப்பாயாக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றுநாள் உன் வேலையைச் செய்து, ஏழாம்நாளிலே உன் மாடும் உன் கழுதையும் இளைப்பாறவும், உன் அடிமைப்பெண்ணின் பிள்ளையும் அந்நியனும் இளைப்பாறவும் ஓய்ந்திருப்பாயாக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றுநாள் உன் வேலையைச் செய்து, ஏழாம்நாளிலே உன் மாடும் உன் கழுதையும் இளைப்பாறவும், உன் அடிமைப்பெண்ணின் பிள்ளையும் அந்நியனும் இளைப்பாறவும் ஓய்ந்திருப்பாயாக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உங்களுக்குச் சொன்னவைகள் யாவற்றிலும் சாவதானமாயிருங்கள். அந்நிய தேவர்களின் பேரைச் சொல்லவேண்டாம்; அது உன் வாயிலிருந்து பிறக்கக் கேட்கப்படவும் வேண்டா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உங்களுக்குச் சொன்னவைகள் யாவற்றிலும் சாவதானமாயிருங்கள். அந்நிய தேவர்களின் பேரைச் சொல்லவேண்டாம்; அது உன் வாயிலிருந்து பிறக்கக் கேட்கப்படவும் வேண்டா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ருஷத்தில் மூன்றுதரம் எனக்குப் பண்டிகை ஆசரிப்பாயாக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ருஷத்தில் மூன்றுதரம் எனக்குப் பண்டிகை ஆசரிப்பாயாக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ுளிப்பில்லா அப்பப்பண்டிகையைக் கொண்டாடி, நான் உனக்குக் கட்டளையிட்டபடியே ஆபிப் மாதத்தின் குறித்த காலத்தில் ஏழுநாள் புளிப்பில்லா அப்பம் புசிப்பாயாக; அந்த மாதத்தில் எகிப்திலிருந்து புறப்பட்டாயே, என் சந்நிதியில் வெறுங்கையாய் வரவேண்டா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ுளிப்பில்லா அப்பப்பண்டிகையைக் கொண்டாடி, நான் உனக்குக் கட்டளையிட்டபடியே ஆபிப் மாதத்தின் குறித்த காலத்தில் ஏழுநாள் புளிப்பில்லா அப்பம் புசிப்பாயாக; அந்த மாதத்தில் எகிப்திலிருந்து புறப்பட்டாயே, என் சந்நிதியில் வெறுங்கையாய் வரவேண்டா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ுளிப்பில்லா அப்பப்பண்டிகையைக் கொண்டாடி, நான் உனக்குக் கட்டளையிட்டபடியே ஆபிப் மாதத்தின் குறித்த காலத்தில் ஏழுநாள் புளிப்பில்லா அப்பம் புசிப்பாயாக; அந்த மாதத்தில் எகிப்திலிருந்து புறப்பட்டாயே, என் சந்நிதியில் வெறுங்கையாய் வரவேண்டா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ுளிப்பில்லா அப்பப்பண்டிகையைக் கொண்டாடி, நான் உனக்குக் கட்டளையிட்டபடியே ஆபிப் மாதத்தின் குறித்த காலத்தில் ஏழுநாள் புளிப்பில்லா அப்பம் புசிப்பாயாக; அந்த மாதத்தில் எகிப்திலிருந்து புறப்பட்டாயே, என் சந்நிதியில் வெறுங்கையாய் வரவேண்டாம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வயலில் விதைத்த உன் பயிர் வேலைகளின் முதற்பலனைச் செலுத்துகிற அறுப்புக்கால பண்டிகையையும், வருஷ முடிவிலே நீ வயலில் உன் வேலைகளின் பலனைச் சேர்த்துத் தீர்ந்தபோது, சேர்ப்புக்கால பண்டிகையையும் ஆசரிப்பாயாக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வயலில் விதைத்த உன் பயிர் வேலைகளின் முதற்பலனைச் செலுத்துகிற அறுப்புக்கால பண்டிகையையும், வருஷ முடிவிலே நீ வயலில் உன் வேலைகளின் பலனைச் சேர்த்துத் தீர்ந்தபோது, சேர்ப்புக்கால பண்டிகையையும் ஆசரிப்பாயாக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வயலில் விதைத்த உன் பயிர் வேலைகளின் முதற்பலனைச் செலுத்துகிற அறுப்புக்கால பண்டிகையையும், வருஷ முடிவிலே நீ வயலில் உன் வேலைகளின் பலனைச் சேர்த்துத் தீர்ந்தபோது, சேர்ப்புக்கால பண்டிகையையும் ஆசரிப்பாயாக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ருஷத்தில் மூன்றுதரம் உன் ஆண்மக்கள் எல்லாரும் கர்த்தராகிய ஆண்டவருடைய சந்நிதியில் வரக்கடவ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ருஷத்தில் மூன்றுதரம் உன் ஆண்மக்கள் எல்லாரும் கர்த்தராகிய ஆண்டவருடைய சந்நிதியில் வரக்கடவ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க்கு இடும் பலியின் இரத்தத்தைப் புளித்தமாவுடன் செலுத்தவேண்டாம், எனக்கு இடும் பலியின் கொழுப்பை விடியற்காலம்வரைக்கும் வைக்கவும் வேண்டாம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க்கு இடும் பலியின் இரத்தத்தைப் புளித்தமாவுடன் செலுத்தவேண்டாம், எனக்கு இடும் பலியின் கொழுப்பை விடியற்காலம்வரைக்கும் வைக்கவும் வேண்டாம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நிலத்தில் முதல் விளைச்சல்களில் முதற் கனியை உன் தேவனாகிய கர்த்தருடைய ஆலயத்துக்குக் கொண்டு வருவாயாக; வெள்ளாட்டுக்குட்டியை அதின் தாயின் பாலிலே சமைக்கவேண்டாம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நிலத்தில் முதல் விளைச்சல்களில் முதற் கனியை உன் தேவனாகிய கர்த்தருடைய ஆலயத்துக்குக் கொண்டு வருவாயாக; வெள்ளாட்டுக்குட்டியை அதின் தாயின் பாலிலே சமைக்கவேண்டாம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ழியில் உன்னைக் காக்கிறதற்கும், நான் ஆயத்தம்பண்ணின ஸ்தானத்துக்கு உன்னைக் கொண்டுபோய்ச் சேர்க்கிறதற்கும், இதோ, நான் ஒரு தூதனை உனக்கு முன்னே அனுப்புகிறே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ழியில் உன்னைக் காக்கிறதற்கும், நான் ஆயத்தம்பண்ணின ஸ்தானத்துக்கு உன்னைக் கொண்டுபோய்ச் சேர்க்கிறதற்கும், இதோ, நான் ஒரு தூதனை உனக்கு முன்னே அனுப்புகிறே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 சமுகத்தில் எச்சரிக்கையாயிருந்து, அவர் வாக்குக்குச் செவிகொடு; அவரைக் கோபப்படுத்தாதே; உங்கள் துரோகங்களை அவர் பொறுப்பதில்லை; என் நாமம் அவர் உள்ளத்தில் இருக்கிறது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 சமுகத்தில் எச்சரிக்கையாயிருந்து, அவர் வாக்குக்குச் செவிகொடு; அவரைக் கோபப்படுத்தாதே; உங்கள் துரோகங்களை அவர் பொறுப்பதில்லை; என் நாமம் அவர் உள்ளத்தில் இருக்கிறது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 அவர் வாக்கை நன்றாய்க் கேட்டு, நான் சொல்வதையெல்லாம் செய்வாயாகில், நான் உன் சத்துருக்களுக்குச் சத்துருவாயும், உன் விரோதிகளுக்கு விரோதியாயும் இருப்பே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 அவர் வாக்கை நன்றாய்க் கேட்டு, நான் சொல்வதையெல்லாம் செய்வாயாகில், நான் உன் சத்துருக்களுக்குச் சத்துருவாயும், உன் விரோதிகளுக்கு விரோதியாயும் இருப்பே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 அவர் வாக்கை நன்றாய்க் கேட்டு, நான் சொல்வதையெல்லாம் செய்வாயாகில், நான் உன் சத்துருக்களுக்குச் சத்துருவாயும், உன் விரோதிகளுக்கு விரோதியாயும் இருப்பே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 தூதனானவர் உனக்குமுன் சென்று, எமோரியரும் ஏத்தியரும் பெரிசியரும் கானானியரும் ஏவியரும் எபூசியரும் இருக்கிற இடத்துக்கு உன்னை நடத்திக்கொண்டுபோவார்; அவர்களை நான் அதம்பண்ணுவே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 தூதனானவர் உனக்குமுன் சென்று, எமோரியரும் ஏத்தியரும் பெரிசியரும் கானானியரும் ஏவியரும் எபூசியரும் இருக்கிற இடத்துக்கு உன்னை நடத்திக்கொண்டுபோவார்; அவர்களை நான் அதம்பண்ணுவே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 அவர்களுடைய தேவர்களைப் பணிந்துகொள்ளாமலும், சேவியாமலும், அவர்கள் செய்கைகளின்படி செய்யாமலும், அவர்களை நிர்மூலம்பண்ணி, அவர்களுடைய சிலைகளை உடைத்துப்போடுவாயாக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 அவர்களுடைய தேவர்களைப் பணிந்துகொள்ளாமலும், சேவியாமலும், அவர்கள் செய்கைகளின்படி செய்யாமலும், அவர்களை நிர்மூலம்பண்ணி, அவர்களுடைய சிலைகளை உடைத்துப்போடுவாயாக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 அவர்களுடைய தேவர்களைப் பணிந்துகொள்ளாமலும், சேவியாமலும், அவர்கள் செய்கைகளின்படி செய்யாமலும், அவர்களை நிர்மூலம்பண்ணி, அவர்களுடைய சிலைகளை உடைத்துப்போடுவாயாக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ங்கள் தேவனாகிய கர்த்தரையே சேவிக்கக்கடவீர்கள்; அவர் உன் அப்பத்தையும் உன் தண்ணீரையும் ஆசீர்வதிப்பார். வியாதியை உன்னிலிருந்து விலக்குவே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ங்கள் தேவனாகிய கர்த்தரையே சேவிக்கக்கடவீர்கள்; அவர் உன் அப்பத்தையும் உன் தண்ணீரையும் ஆசீர்வதிப்பார். வியாதியை உன்னிலிருந்து விலக்குவ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অন্যদের বিরুদ্ধে মিথ্যে অপবাদ রটিও না| যদি তুমি আদালতে সাক্ষী দিতে যাও তাহলে একজন খারাপ লোক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হায্যের জন্য মিথ্যা সাক্ষ্য দিও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সবাই যা করছে তুমিও তাই করতে য়েও না| যদি একটি গোষ্ঠীর মানুষ অন্যায় করে তাহলে তুমিও তাদের দ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য়ে ভিড়ে য়েও না, বরং তুমি তাদের ইন্ধন না জুগিয়ে যা সঠিক এবং ন্যায্য তাই কর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কোন মামলা-মকদ্দমায় কোন দরিদ্র লোককে তোমার বিশেষ অনুগ্রহ করা অবশ্যই উচিত্‌ ন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“যদি কোনও ব্যক্তির বলদ অথবা গাধা হারিয়ে যায় আর তা যদি তুমি খুঁজে পাও তাহলে সঙ্গে সঙ্গে তু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ারিযে যাওয়া বলদ বা গাধাটিকে তার মালিকের কাছে ফিরিয়ে দেবে| এমনকি সে যদি তোমার শত্রু হয় তাহলে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মি এটাই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তোমাদের মহিলারা সন্তান ধারণে সক্ষম হয়ে উঠবে| তাদের কেউই সন্তান প্রসবকালে মারা যাবে না|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দীর্ঘ জীবন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যদি কোন মালবাহী পশু মালের ভারে আর চলতে না পারার মতো অবস্থায় পৌঁছে যায তাহলে তুমি সেই পশুটির ভ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াঘব করতে সচেষ্ট হবে| সেই পশুটি যদি তোমার শত্রুও হয় তাহলেও তুমি তা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“তোমরা যখন তোমাদের শত্রুদের সঙ্গে যুদ্ধ করবে তখন আমি তোমাদের শক্তি জোগাবো| তোমাদের শত্রুদের যা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হারাতে পারো তাতে আমি সাহায্য করব| তোমাদের শত্রুরা হতচকিত হয়ে যুদ্ধক্ষেত্র থেকে পালাতে শুর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কোনও দরিদ্রের সঙ্গে কোনরকম অন্যায় হতে দিও না| সাধারণ মানুষদের মতোই একই বিধানে সেই দরিদ্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 হওয়া উচি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আমি তোমাদের আগে একটা ভীমরুলপাঠাব| সেই তোমাদের শত্রুদের জোর করে তাড়িয়ে দেবে| হিব্বীয়, কনানী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 হিত্তীয়রা তোমাদের দেশ ত্যাগ করে পাল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কাউকে দোষী হিসেবে চিহ্নিত করার আগে সচেতন থেকো| কারুর বিরুদ্ধে মিথ্যা অপবাদ দিও না| কোনও নির্দো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নুষকে শাস্তি পেতে দেখলে তার বিরুদ্ধে রুখে দাঁড়িয়ে অন্যায়ের প্রতিবাদ জানাবে| য়ে একজন নির্দো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নুষকে হত্যা করে সে একজন পাপী এবং আমি কখনই তাকে ক্ষমা করব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যদি কেউ তোমাকে তার অন্যায় কাজকর্মের সঙ্গী হবার জন্য ঘুষ দিতে চায় তাহলে তুমি সেই ব্যক্ত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স্তাব গ্রহণ করবে না| কারণ ঘুষের অর্থ সত্য়কে দেখার দৃষ্টি ঢেকে দেয় এবং এই ধরণের ঘুষের অর্থ ভা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নুষদের মিথ্যা বলতে প্রলুদ্ধ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কিন্তু আমি শীঘ্রই ঐ সমস্ত মানুষগুলোকে জোর করে তোমাদের দেশ থেকে তাড়াব না| অন্তত এক বছর আমি ও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ড়াব না| কারণ তাহলে খুব তাড়াতাড়ি তোমাদের দেশ জনমানব শূন্য হয়ে পড়বে| ফলে সে সময় বন্য প্রানী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ঢুকে পড়ে বংশবৃদ্ধির দ্বারা দেশটাকে দখল করে নেবে এবং তখন সেই সমস্ত প্রানীরাই তোমাদের সমস্যা সৃষ্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তাই আমি খুব ধীরে ধীরে ঐ মানুষগুলোকে তোমাদের দেশ থেকে তাড়াব| তোমরাও ক্রমশঃ দেশের অভ্যন্ত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বেশ করতে থাকবে আর আমিও ওদের একে একে তাড়াতে থাক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কোনও বিদেশীর সঙ্গে খারাপ ব্যবহার করবে না কারণ এক সময় তোমরা যখন মিশরে ছিলে তোমরাও তখন সে দেশ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দেশী হিসেবেই বাস করত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“সূফ সাগর থেকে ফরাত্‌ নদী পর্য়ন্ত সমস্ত জমি তোমাদের দিয়ে দেব| তোমাদের দেশের পশ্চিম সীমান্ত হ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লেষ্টীয়দের সমুদ্র পর্য়ন্ত| আর পূর্ব দিকের সীমান্ত হবে আরব দেশের মরুভূমি| এই সীমানার মধ্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সবাসকারী প্রত্যেককে আমি তোমাদের দিয়েই পরাজিত করে তাড়িয়ে ছাড়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ছয় বছর ধরে জমিতে চাষ করো, বীজ বোনো, ফসল ফল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“তোমরা ঐ সমস্ত লোকদের সঙ্গে অথবা তাদের দেবতাদের সঙ্গে কোনরকম চুক্তি 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কিন্তু সপ্তম বছরে আর নিজের জমিকে চাষের জন্য ব্যবহার করবে না| সপ্তম বছরটি হবে জমির বিশে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শ্রামের সময়| তাই জমিতে সে বছর আর কোনও চাষ করবে না| তবু যদি সেই জমিতে কোনও ফসল ফলে তাহলে সেই ফস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রীব মানুষদের দিয়ে দিতে হবে এবং বাকী যা পড়ে থাকবে তা খেতে দেবে বন্য প্রানীদের|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রাক্ষাক্ষেত ও জলপাই গাছগুলির ক্ষেত্রেও একই নিয়ম খাট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তাদের তোমাদের দেশে একদম থাকতে দেবে না| যদি থাকতে দাও তাহলে তাদের ফাঁদে পা দিয়ে তোমরা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রুদ্ধে পাপ করবে এবং তোমরা ঐ লোকদের দেবতাদের পূজা করতে বাধ্য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সপ্তাহে ছদিন কাজ করার পর সপ্তম দিনটি ছুটির দিন হিসাবে ঘোষণা করো| ছুটির দিন শুধু বিশ্রাম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লে রাখবে| তুমি অবশ্যই তোমার ক্রীতদাসদের এবং বিদেশীদের এবং এমন কি তোমার গৃহপালিত ষাঁড় এবং গাধ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ময়িক অবকাশ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এই সমস্ত নিয়মগুলো তুমি সাবধানে মেনে চলবে| অন্য দেবতাদের নামও উচ্চারণ করো না; তোমার মুখে য়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গুলো না শুনতে পাওয়া যা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তোমাদের জন্য বছরে তিনটি বিশেষ ছুটির দিন থাকবে| তোমাদের আমাকে উপাসনার জন্য নির্দিষ্ট স্থানে আস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প্রথম ছুটির দিনটি হবে খামিরবিহীন রুটির উত্সব| আমার নির্দেশ মতো তা পালন করা হবে| এই সময়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 রুটি খাবে তা হবে খামিরবিহীন| সাত দিন এই ভাবে চলবে| তোমরা এই নির্দেশ পালন করবে আবীব মাসে| কারণ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য়ই তোমরা মিশর থেকে ফিরে এসেছিলে| এই আবীব মাসে তোমরা প্রত্যেকে আমাকে উত্সর্গ করার জন্য কিছু 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ছু নিয়ে আস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দ্বিতীয় ছুটির দিনটি হবে ফসল কাটার উত্সব| গ্রীষ্মের প্রথম দিকে এই দ্বিতীয় ছুটির দিন হবে|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য় তোমরা ক্ষেতের ফসল কাটবে|“তৃতীয় ছুটির দিনটি হবে ফসল তোলার উত্সব| বছরের শেষে যখন তোমরা জমি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 শস্য ঘরে তুলবে তখনই এই উত্সব পালি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“সুতরাং প্রত্যেক বছরে তিনদিন সকলে সেই নির্দিষ্ট বিশেষ স্থানে জড়ো হয়ে তোমাদের প্রভু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ট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যখন তোমরা পশু বলি দিয়ে তার রক্ত প্রভুর উদ্দেশ্যে উত্সর্গ করবে তখন আর খামির দেওয়া রুটি উত্সর্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 না| এবং ঐ বলির মাংস তোমরা একদিনে খেয়ে নেবে, পরের দিনের জন্য জমিয়ে রাখ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“ক্ষেত থেকে ফসল তোলার সময় সব ফসল তুলে প্রথমে নিয়ে আসবে তোমাদের ঈশ্বরের গৃহে|“কোন ছাগ শিশু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মাযের দুধে ফুটিয়ো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ঈশ্বর বললেন, “দেখ তোমাদের জন্য আমি এক দূত জন পাঠাচ্ছি| আমি তোমাদের জন্য য়ে স্থান নির্বাচন করেছ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সেইখানে নিয়ে যাওয়ার জন্য আমার পাঠানো দূত তোমাদের নেতৃত্ব দেবে| ঐ দূত তোমাদের রক্ষা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ঐ দূতকে অমান্য না করে তাকে অনুসরণ করো| তার বিরুদ্ধে কখনও অসন্তোষ প্রকাশ করো না| ঐ দূতের শরী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শক্তি আছে; সুতরাং সে কোনরকম অন্যায় বরদাস্ত 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োমরা তার সব কথা মেনে চলবে| আমার সব কথাও অক্ষরে অক্ষরে পালন করবে| যদি তোমরা তা করো তাহলে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সঙ্গে থাকব| তোমাদের শত্রুদের বিরোধিতা করব এবং যারা তোমার বিরুদ্ধে যাবে আমি তাদেরও শত্রু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ণত হ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ঈশ্বর বললেন, “আমার প্রেরিত দূত তোমাদের আগে আগে যাবে| সে তোমাদের নেতৃত্ব দেবে - ইমোরীয, হিত্তীয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ষীয়, কনানীয, হিব্বীয় ও যিবূষীয়দের বিরুদ্ধে| কিন্তু আমি তাদের প্রত্যেককে পরাজিত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“তাদের দেবতাদের তোমরা পূজা করবে না| তোমরা সেইসব দেবতাদের কাছে নতজানু হবে না| তাদের জীবনযাপ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তোমরা নিজেদের জড়াবে না| তোমরা তাদের মূর্তিদের ধ্বংস করবে এবং তোমরা তাদের দেবতাকে মনে রাখ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স্ত স্তম্ভ ভেঙ্গে ফেল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তোমরা সর্বদা তোমাদের প্রভুর সেবা অবশ্যই করবে| আমি তোমাদের রুটি ও জলকে আশীর্বাদ করব| আমি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 থেকে সমস্ত রোগ সরিয়ে ন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2026-10-20T06:11:15Z</dcterms:created>
  <dcterms:modified xsi:type="dcterms:W3CDTF">2026-10-20T06:11:15Z</dcterms:modified>
  <dc:title>যাত্রাফল : 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