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ப்பொழுது யோபு கர்த்தருக்குப் பிரதியுத்தரமாக:]]></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தேவரீர் சகலத்தையும் செய்யவல்லவர்; நீர் செய்ய நினைத்தது தடைபடாது என்பதை அறிந்திருக்கி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றிவில்லாமல் ஆலோசனையை மறைக்கிற இவன் யார்? ஆகையால் நான் எனக்குத் தெரியாததையும், என் புத்திக்கு எட்டாததையும், நான் அறியாததையும் அலப்பினேன் என்கி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ர் எனக்குச் செவிகொடும், அப்பொழுது நான் பேசுவேன்; நான் உம்மைக் கேள்விகேட்பேன், நீர் எனக்கு உத்தரவு சொல்லு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ன் காதில் உம்மைக்குறித்துக் கேள்விப்பட்டேன்; இப்பொழுதோ என் கண் உம்மைக் காண்கிற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ன் என்னை அருவருத்து, தூளிலும் சாம்பலிலும் இருந்து மனஸ்தாபப்படுகிறேன்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நான் என்னை அருவருத்து, தூளிலும் சாம்பலிலும் இருந்து மனஸ்தாபப்படுகிறேன்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இந்த வார்த்தைகளை யோபோடே பேசினபின், கர்த்தர் தேமானியனான எலிப்பாசை நோக்கி: உன்மேலும் உன் இரண்டு சிநேகிதர்மேலும் எனக்குக் கோபம் மூளுகிறது; என் தாசனாகிய யோபு பேசினதுபோல் நீங்கள் என்னைக்குறித்து நிதானமாய்ப் பேச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தலால் நீங்கள் ஏழு காளைகளையும், ஏழு ஆட்டுக்கடாக்களையும் தெரிந்துகொண்டு, என் தாசனாகிய யோபினிடத்தில் போய், உங்களுக்காகச் சர்வாங்க தகனபலிகளை இடுங்கள்; என் தாசனாகிய யோபும் உங்களுக்காக வேண்டுதல் செய்வான்; நான் அவன் முகத்தைப் பார்த்து உங்களை உங்கள் புத்தியீனத்துக்குத் தக்கதாக நடத்தாதிருப்பேன்; என் தாசனாகிய யோபு பேசினதுபோல் நீங்கள் என்னைக்குறித்து நிதானமாய்ப் பேசவில்லை என்றா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தேமானியனான எலிப்பாசும் சூகியனான பில்தாதும் நாகமாத்தியனான சோப்பாரும் போய், கர்த்தர் தங்களுக்குச் சொன்னபடியே செய்தார்கள்; அப்பொழுது கர்த்தர் யோபின் முகத்தைப் பார்த்தா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யோபு தன் சிநேகிதருக்காக வேண்டுதல் செய்தபோது, கர்த்தர் அவன் சிறையிருப்பை மாற்றினார். யோபுக்கு முன் இருந்த எல்லாவற்றைப் பார்க்கிலும் இரண்டத்தனையாய்க் கர்த்தர் அவனுக்குத் தந்தருளினா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ழுது அவனுடைய எல்லாச் சகோதரரும் சகோதரிகளும், முன் அவனுக்கு அறிமுகமான அனைவரும் அவனிடத்தில் வந்து, அவன் வீட்டிலே அவனோடே போஜனம்பண்ணி, கர்த்தர் அவன்மேல் வரப்பண்ணின சகல தீங்கினிமித்தம் அவனுக்காக அங்கலாய்த்து அவனுக்கு ஆறுதல்சொல்லி, அவரவர் ஒவ்வொரு தங்கக்காசையும், அவரவர் ஒவ்வொரு பொன் ஆபரணத்தையும் அவனுக்குக் கொடுத்தா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ர்த்தர் யோபின் முன்னிலைமையைப் பார்க்கிலும் அவன் பின்னிலைமையை ஆசீர்வதித்தார்; பதினாலாயிரம் ஆடுகளும், ஆறாயிரம் ஒட்டகங்களும், ஆயிரம் ஏர்களும், ஆயிரம் கழுதைகளும் அவனுக்கு உண்டாயி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ஏழு குமாரரும், மூன்று குமாரத்திகளும் அவனுக்குப் பிறந்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த்த மகளுக்கு எமீமாள் என்றும், இரண்டாம் மகளுக்குக் கெத்சீயாள் என்றும், மூன்றாம் மகளுக்குக் கேரேனாப்புக் என்றும் பேரிட்டா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சத்தில் எங்கும் யோபின் குமாரத்திகளைப்போல் செளந்தரியமான பெண்கள் காணப்படவில்லை; அவர்கள் தகப்பன் அவர்கள் சகோதரரின் நடுவிலே அவர்களுக்குச் சுதந்தரம் கொடுத்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ற்குப்பின்பு யோபு நூற்றுநாற்பது வருஷம் உயிரோடிருந்து, நாலு தலைமுறையாகத் தன் பிள்ளைகளையும் தன் பிள்ளைகளுடைய பிள்ளைகளையும் கண்டா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யோபு நெடுநாளிருந்து, பூரணவயதுள்ளவனாய் மரித்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3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અયૂબ : 4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યારે અયૂબે યહોવાને જવાબ આપતાં કહ્યું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હું જાણું છું કે તું ધારે તે બધુંજ કરી શકે છે. તને કોઇ અટકાવી શકે તેમ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યહોવા તેં આ પ્રશ્ર્ન પૂછયો: “આવી મૂર્ખ બાબતો બોલવાવાળો આ કોણ છે?” મેં એવી ઘણી બાબતોની વાત કરી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સમજી શકતો નથી, મારા માટે અતિ અદૃભુત બાબતો જેને હું જાણ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 કહ્યું હતું કે,”સવાલ પૂછવાનો વારો મારો છે ને જવાબ આપવાનો વારો તા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આજ સુધી મેં તારા વિષે પહેલા સાંભળ્યું જ હતું પરંતુ હવે મેં તને નજરે નિહાળ્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અને યહોવા, મને શરમ આવે છે. હું ખૂબ દિલગીર છું. જેવો હું ધૂળ તથા રાખ પર બેસુ, હું મારું હૃદય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વન બદલવાનું વચન આ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યહોવાએ આ બધું અયૂબને બોલી રહ્યા પછી તેણે અલીફાઝને કહ્યું કે, “હું તારા પર અને તારા બંને મિત્રો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ગુસ્સે થયો છું, કારણકે તમે, અયૂબ મારા સેવકની જેમ, મારા વિષે સાચું બોલ્યા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થી અલીફાઝ, સાત બળદો અને સાત નર ઘેટા લાવી આપ. આ મારા સેવક માટે લઇ આવ. તેઓને મારી નાખ અને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રા પોતાને માટે દહનાર્પણ ચઢાવો. મારો સેવક અયૂબ તમારે માટે પ્રાર્થના કરશે અને હું તેની પ્રાર્થ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ભળીશ પછી હું તને સજા નહિ આપું, જેને તું લાયક છે. તને સજા થવીજ જોઇએ કારણકે તું બહુ મૂર્ખ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 વિષે સાચું બોલ્યો નહિ. પણ મારો સેવક અયૂબ મારા વિષે સાચું બોલ્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9અલીફાઝ, બિલ્દાદ, અને સોફારે યહોવાની આજ્ઞા પ્રમાણે કર્યુ ને યહોવાએ અયૂબની પ્રાર્થનાનો સ્વી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યારબાદ અયૂબે એના ત્રણ મિત્રો માટે પ્રાર્થના કરી. પછી યહોવાએ તેની દુર્દશા ફેરવી નાખી અને પૂવે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ની પાસે જેટલું હતું એનાથી બેવડું એને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યૂબના બધાંજ ભાઇઓ બહેનો અને અગાઉના મિત્રો અયૂબને મળવા આવ્યાં અને એમણે તેનાં ઘરમાં તેની સાથે ભોજ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 તેમણે તેમની સહાનુભૂતિ પ્રગટ કરી અને દેવે તેની પર જે દુ:ખ નાખ્યું એ માટે તેને દિલાસો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રેક જણે તેને ચાંદીનો એકેક સિક્કો અને એક-એક સોનાની વીંટી આ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યહોવાએ અયૂબને વધારે આશીર્વાદ એની પાછલી ઉંમરમાં આપ્યાં. હવે અયૂબની પાસે 14,000 ઘેટાં, 6,000 ઊં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00 બળદ અને 1,000 ગધેડીઓ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ને પણ સાત પુત્રો અને ત્રણ પુત્રીઓ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અયૂબની સૌથી મોટી પુત્રીનું નામ યમીમાહ, વચલીનું નામ કસીઆહ અને સૌથી નાનીનું નામ કેરેન-હાપ્પૂ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સમગ્ર દેશમાં અયૂબની પુત્રીઓ જેવી અન્ય કોઇ સુંદર સ્રીઓ ન હતી. તેમના પિતાએ તેઓના ભાઇઓની સા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સ્સો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ત્યાર પછી અયૂબ 140 વર્ષ સુધી જીવ્યો; અને તે પોતાના સંતાનો, પૌત્ર-પૌત્રી, પ્રપૌત્ર-પ્રપૌત્રી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સંતાનોને જોવા સુધી જીવ્યો. હા, ચાર પેઢીઓ જો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આ પ્રમાણે સારું જીવન જીવીને અયૂબ સંપૂર્ણ વૃદ્ધ વયે મૃત્યુ પામ્યો.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અયૂબ : 42]]></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2026-10-21T06:11:33Z</dcterms:created>
  <dcterms:modified xsi:type="dcterms:W3CDTF">2026-10-21T06:11:33Z</dcterms:modified>
  <dc:title>અયૂબ : 42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