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ரேமியா பாருக்கை நோக்கி: நான் அடைக்கப்பட்டவன்; நான் கர்த்தருடைய ஆலயத்துக்குள் பிரவேசிக்கக் கூடா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ானுடைய குமாரனாகிய கெமரியாவின் மகன் மிகாயா அந்தப் புஸ்தகத்திலுள்ள கர்த்தருடைய வார்த்தைகளையெல்லாம் வாசிக்கக் கேட்டபோ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வனை நோக்கி: நீ உட்கார்ந்துகொண்டு, நாங்கள் கேட்க வாசியென்றார்கள்; அவர்கள் கேட்க வாச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வனை நோக்கி: நீ உட்கார்ந்துகொண்டு, நாங்கள் கேட்க வாசியென்றார்கள்; அவர்கள் கேட்க வாச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வாய் சொல்ல, நீ இந்த வார்த்தைகளையெல்லாம் எவ்விதமாய் எழுதினாய் அதை எங்களுக்குச் சொல் என்று பாருக்கைக் கே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வாய் சொல்ல, நீ இந்த வார்த்தைகளையெல்லாம் எவ்விதமாய் எழுதினாய் அதை எங்களுக்குச் சொல் என்று பாருக்கைக் கே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ેહૂદી ત્રણચાર ફકરા વાંચી રહે એટલે રાજા લહિયાની છરીથી તેટલો ભાગ કાપી લઇ બળતા લાકડામાં નાખી દે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ને આમ આખું ઓળિયું સગડીમાં હોમાઇ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બધું જ સાંભળ્યા પછી પણ રાજાએ કે તેના અમલદારોએ ન તો ગભરાટ વ્યકત કર્યો કે ન તો પશ્ચાતાપમાં કપ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ાડ્ય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ો કે એલ્નાથાન, દલાયા અને ગમાર્યાએ રાજાને ટઓળિયું ન બાળવા કહ્યું હતું, પણ તેના પર ધ્યાન આપ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રાજાએ બારૂખ તથા યમિર્યાને પકડવા માટે યરાહમએલને, આઝીએલના પુત્ર સરાયાને તથા આબ્દએલ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ેલેમ્યાને મોકલ્યા. પરંતુ યહોવાએ તેઓને સંતાડી રાખ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રાજાએ ઓળિયાને બાળી નાખ્યું, પછી યહોવાએ યમિર્યાને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બીજું ઓળિયું લઇને તેના પર યહૂદિયાના રાજા યહોયાકીમે બાળી મૂકેલા પહેલાના ઓળિયામાં જે લખ્યું હ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બધું લખી કાઢ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યહૂદિયાના રાજા યહોયાકીમને કહે કે, ‘આ યહોવાના વચન છે: “તે પોતે આ ઓળિયું બાળીને યમિર્યાને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ીને ઠપકો આપ્યો છે કે, તું આવું તો કેવી રીતે કહી શકે કે, બાબિલનો રાજા આ દેશમાં ચોક્કસપણે આવી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ંના માણસોનો અને પશુઓનો સંહાર કરી નાખ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યાના રાજા યોશિયાના પુત્ર યહોયાકીમના ચોથા વર્ષમાં યહોવાનું આ વચન યમિર્યાની પાસે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યોશિયાના શાસનમાં જ્યારે હું તારી સાથે પહેલી વાર બોલ્યો હતો ત્યારથી માંડીને આજસુધી મેં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 અને યહૂદિયા તેમજ બીજી પ્રજાઓ વિષે જે જે કઇં કહ્યું હતું તે બધું એક ઓળિયું લઇને તેના પર લ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ંખ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આથી હું યહોવા તને કહું છું કે તારા પછી દાઉદની ગાદીએ બેસનાર કોઇ વંશજ તારો રહેશે નહિ, અને તારું શ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ના બળબળતા તાપમાં અને રાત્રીની કડકડતી ઠંડીમાં બહાર ફેકી દેવામ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દાચ હું યહૂદિયાના લોકો પર જે આફતો ઉતારવાનું વિચારું છું તે તેઓ જાણવા પામે અને ખોટે રસ્તે જ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ી દે, તો હું તેમનાં દુષ્કૃત્યો અને પાપ માફ કર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યમિર્યાએ નેરિયાના પુત્ર બારૂખને બોલાવ્યો અને યમિર્યાએ લખાવ્યું તે પ્રમાણે બારૂખે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વિષ્યવચનો લખ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ું તને, તારા વંશજોને તથા તારા અમલદારોને તેમનાં દુષ્કૃત્યો માટે સજા કરીશ, અને તમારા પ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ના વતનીઓ પર અને યહૂદિયાના લોકો પર મેં જે જે અનિષ્ટ લાવવાની ધમકી આપી હતી તે તમારી પર અવશ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ાટકશે, મેં તેઓને ધમકી આપી હતી પણ તેમણે સાંભળ્યું નહિ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બાદ યમિર્યાએ બારૂખને આ પ્રમાણે કહ્યું, “મને યહોવાના મંદિરમાં જવાનો નિષેધ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્યારબાદ યમિર્યાએ બીજું ઓળિયું લીધું અને નેરિયાના પુત્ર બારૂખ લહિયાને લખવા આપ્યું. પછી પહ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ાયું હતું તે સર્વ તેણે બારૂખને ફરીથી લખાવ્યું, પરંતુ આ વખતે યહોવાએ તેમાં ઘણાં વચનો ઉમે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ાટે, તું ચોક્કસ જા અને મે તને જે યહોવાના વચનો લખાવ્યા છે તેને તું, એ બધા લોકોની સામે જે ઉપવા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ે મંદિરમાં આવ્યાં છે. તેની સામે વાંચ, ઉપરાંત તારે યહૂદિયાના સર્વ લોકો જેઓ પોતાના ગામમાંથી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મની સામે પણ જરૂર વાંચ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દાચ તે લોકો યહોવાને આજીજી કરે અને ખોટે માગેર્થી પાછા વળે; કારણ, યહોવાએ એ લોકોને ભારે રોષ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રોધપૂર્વક ધમકી આપેલ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મિર્યાએ કહ્યું હતું તે મુજબ નેરિયાના પુત્ર બારૂખે કર્યું અને મંદિરમાં લોકોની આગળ સર્વ સંદેશ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ંચી સંભળ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ોશિયાના પુત્ર યહોયાકીમ રાજાના અમલ દરમિયાન પાંચમા વષેર્ નવમા મહિનામાં યરૂશાલેમના બધા લોકોએ તેમ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યાનાં ગામોમાંથી ત્યાં આવેલા બધા માણસોએ યહોવા સમક્ષ ઉપવાસ પાળ્યો. એ વખતે યહોવાના મંદિરમાં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ા સાંભળતા બારૂખે યમિર્યાના વચનો વાંચી સંભળ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ાફાન ચિટનીસના પુત્ર ગમાર્યાના ઓરડામાંથી તેણે આ વચનો વાંચી સંભળાવ્યાં, એ ઓરડો મંદિરના ન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વાજાના ઓટલા આગળ ઉપલા ચોકમાં આવે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શાફાનના પુત્ર ગમાર્યાના પુત્ર મીખાયાએ યહોવા તરફથી આવેલા આ સંદેશાઓ સાંભળ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ે તે નીચે ઊતરીને મહેલનાં વહીવટી સભાખંડમાં ગયો. અલીશામા મંત્રી ત્યાં હાજર હતો. અને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માયાનો પુત્ર દલાયા, આખ્બોરનો પુત્ર એલ્નાથાન શાફાનનો પુત્ર ગમાર્યા, હનાન્યાનો પુત્ર સિદકિયા તથા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 અમલદારો પણ ત્યાં હાજ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બારૂખ લોકોની સમક્ષ વાંચતો હતો તે સંદેશાઓ વિષે મીખાયાએ તેઓને કહી 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અમલદારોએ કૂશીના પુત્ર, શેલેમ્યાના પુત્ર, નથાન્યાના પુત્ર યેહૂદીને મોકલી બારૂખને કહેવડાવ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“જે ઓળિયામાંથી તે લોકોને વાંચી સંભળાવ્યું છે, તે ઓળિયું લઇને અહીં આ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બારૂખ ઓળિયું લઇને તેમની પાસે આવ્યો. તેમણે કહ્યું, “મહેરબાની કરીને બેસ અને એ ઓળિયું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ંચી સંભળાવ.”આથી બારૂખે તેમને તે વાંચી 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ારૂખે તેમની સામે જે વાંચન કર્યુ, તે જેવું તેઓએ સાંભળ્યું કે, તેઓ એકબીજાની સામે ભયથી જોવા લાગ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ારૂખને કહ્યું, “તેં જે બધું વાંચ્યું છે તેના વિષે આપણે જરૂર રાજાને જણાવવું જોઇ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પહેલા તું અમને જણાવ કે, આ સંદેશાઓ તારી પાસે કેવી રીતે આવ્યા: “શું યમિર્યાએ પોતે આ સંદેશ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લખાવ્યા હત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બારૂખે ખુલાસો કર્યો, “યમિર્યાએ મને શબ્દે શબ્દ લખાવ્યો અને મેં તે ઓળિયામાં શાહીથી લખી લીધ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અધિકારીઓએ બારૂખને કહ્યું, “તું અને યમિર્યા ક્યાંક છુપાઇ જાઓ. તમે ક્યાં છો તે વિષે કોઇ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 કરશો નહ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બાદ અધિકારીઓએ મંત્રી અલીશામાની ઓરડીમાં તે ઓળિયાને સંતાડી દીધું અને તેઓ રાજાને તેની વાત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રાજાએ યેહૂદીને ઓળિયું લઇ આવવા મોકલ્યો, યેહૂદી તે ઓળિયું મંત્રી અલીશામાની ઓરડીમાંથી લઇ આવ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ને તે વાંચીને સંભળાવ્યું. તે વખતે બધા અમલદારો રાજાની આજુબાજુ ઊભ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સમયે રાજા તેના મહેલના શિયાળું ખંડમાં બેઠા હતા. નવમો મહિનો ચાલતો હતો. તેની આગળ સગડીમાં લાક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2026-10-20T05:23:50Z</dcterms:created>
  <dcterms:modified xsi:type="dcterms:W3CDTF">2026-10-20T05:23:50Z</dcterms:modified>
  <dc:title>યિર્મેયા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