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ங்கள் சுதந்தரித்துக்கொள்ளும்படி தேசத்தைச் சீட்டுப்போட்டுப் பங்கிடும்போது, தேசத்தில் இருபத்தையாயிரங்கோல் நீளமும், பதினாயிரங்கோல் அகலமுமான பரிசுத்த பங்கைக் கர்த்தருக்கு அர்ப்பிதமாகப் பிரித்து வைக்கக்கடவீர்கள்; இது தன் சுற்றெல்லை எங்கும் பரிசுத்தமாயிருக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ங்கள் சுதந்தரித்துக்கொள்ளும்படி தேசத்தைச் சீட்டுப்போட்டுப் பங்கிடும்போது, தேசத்தில் இருபத்தையாயிரங்கோல் நீளமும், பதினாயிரங்கோல் அகலமுமான பரிசுத்த பங்கைக் கர்த்தருக்கு அர்ப்பிதமாகப் பிரித்து வைக்கக்கடவீர்கள்; இது தன் சுற்றெல்லை எங்கும் பரிசுத்தமாயிரு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ங்கள் சுதந்தரித்துக்கொள்ளும்படி தேசத்தைச் சீட்டுப்போட்டுப் பங்கிடும்போது, தேசத்தில் இருபத்தையாயிரங்கோல் நீளமும், பதினாயிரங்கோல் அகலமுமான பரிசுத்த பங்கைக் கர்த்தருக்கு அர்ப்பிதமாகப் பிரித்து வைக்கக்கடவீர்கள்; இது தன் சுற்றெல்லை எங்கும் பரிசுத்தமாயிரு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ிலே பரிசுத்த ஸ்தலத்துக்கென்று ஐந்நூறு கோல் நீளமும் ஐந்நூறு கோல் அகலமுமான நாற்சதுரம் அளக்கப்படக்கடவது; அதற்குச் சுற்றிலும் ஐம்பது முழமான வெளிநிலம் இருக்கவேண்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ிலே பரிசுத்த ஸ்தலத்துக்கென்று ஐந்நூறு கோல் நீளமும் ஐந்நூறு கோல் அகலமுமான நாற்சதுரம் அளக்கப்படக்கடவது; அதற்குச் சுற்றிலும் ஐம்பது முழமான வெளிநிலம் இருக்கவேண்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 அளவு உட்பட இருபத்தையாயிரங்கோல் நீளத்தையும் பதினாயிரங்கோல் அகலத்தையும் அளப்பாயாக; அதற்குள் பரிசுத்த ஸ்தலமும் மகா பரிசுத்த ஸ்தலமும் இருக்கவேண்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 அளவு உட்பட இருபத்தையாயிரங்கோல் நீளத்தையும் பதினாயிரங்கோல் அகலத்தையும் அளப்பாயாக; அதற்குள் பரிசுத்த ஸ்தலமும் மகா பரிசுத்த ஸ்தலமும் இருக்கவேண்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சத்தில் பரிசுத்த பங்காகிய இது கர்த்தருக்கு ஆராதனைசெய்யச் சேருகிறவர்களும், பரிசுத்த ஸ்தலத்தில் ஆராதனை செய்கிறவர்களுமான ஆசாரியருடையது; இது அவர்களுக்கு வீடுகளுக்கான இடமும், பரிசுத்த ஸ்தலத்துக்கு அடுத்த இடமுமாயிருக்கவேண்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சத்தில் பரிசுத்த பங்காகிய இது கர்த்தருக்கு ஆராதனைசெய்யச் சேருகிறவர்களும், பரிசுத்த ஸ்தலத்தில் ஆராதனை செய்கிறவர்களுமான ஆசாரியருடையது; இது அவர்களுக்கு வீடுகளுக்கான இடமும், பரிசுத்த ஸ்தலத்துக்கு அடுத்த இடமுமாயிருக்கவேண்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சத்தில் பரிசுத்த பங்காகிய இது கர்த்தருக்கு ஆராதனைசெய்யச் சேருகிறவர்களும், பரிசுத்த ஸ்தலத்தில் ஆராதனை செய்கிறவர்களுமான ஆசாரியருடையது; இது அவர்களுக்கு வீடுகளுக்கான இடமும், பரிசுத்த ஸ்தலத்துக்கு அடுத்த இடமுமாயிருக்கவேண்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னும் இருபத்தையாயிரங்கோல் நீளமும் பதினாயிரங்கோல் அகலமுமான இடம் ஆலயத்தின் பணிவிடைக்காரராகிய லேவியருடையதாயிருக்கும்; அது அவர்களுடைய காணியாட்சி; அதில் இருபது அறைவீடுகளிருக்கவேண்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னும் இருபத்தையாயிரங்கோல் நீளமும் பதினாயிரங்கோல் அகலமுமான இடம் ஆலயத்தின் பணிவிடைக்காரராகிய லேவியருடையதாயிருக்கும்; அது அவர்களுடைய காணியாட்சி; அதில் இருபது அறைவீடுகளிருக்கவேண்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ரிசுத்த பங்காகப் படைக்கப்பட்டதற்கு எதிரே நகரத்தின் காணியாட்சியாக ஐயாயிரங்கோல் அகலத்தையும் இருபத்தையாயிரங்கோல் நீளத்தையும் அளந்து கொடுப்பீர்களாக; அது இஸ்ரவேல் வம்சத்தாரனைவருக்கும் சொந்தமாயிரு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ரிசுத்த பங்காகப் படைக்கப்பட்டதற்கு எதிரே நகரத்தின் காணியாட்சியாக ஐயாயிரங்கோல் அகலத்தையும் இருபத்தையாயிரங்கோல் நீளத்தையும் அளந்து கொடுப்பீர்களாக; அது இஸ்ரவேல் வம்சத்தாரனைவருக்கும் சொந்தமாயிரு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ரிசுத்த பங்காகப் படைக்கப்பட்டதற்கு எதிரே நகரத்தின் காணியாட்சியாக ஐயாயிரங்கோல் அகலத்தையும் இருபத்தையாயிரங்கோல் நீளத்தையும் அளந்து கொடுப்பீர்களாக; அது இஸ்ரவேல் வம்சத்தாரனைவருக்கும் சொந்தமாயிரு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ரிசுத்த பங்காகப் படைக்கப்பட்டதற்கும் நகரத்தின் காணியாட்சிக்கும் இந்தப்புறத்திலும் அந்தப்புறத்திலும், பரிசுத்த படைப்புக்குமுன்பாகவும், நகரத்தின் காணிக்குமுன்பாகவும், அதிபதியினுடைய பங்கு மேற்கிலே மேற்புறமாகவும் கிழக்கிலே கீழ்ப்புறமாகவும் இருப்பதாக; அதின் நீளம் மேல்எல்லை துவக்கிக் கீழ் எல்லைமட்டும் பங்குகளில் ஒவ்வொன்றுக்கும் எதிராயிருக்கவேண்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ரிசுத்த பங்காகப் படைக்கப்பட்டதற்கும் நகரத்தின் காணியாட்சிக்கும் இந்தப்புறத்திலும் அந்தப்புறத்திலும், பரிசுத்த படைப்புக்குமுன்பாகவும், நகரத்தின் காணிக்குமுன்பாகவும், அதிபதியினுடைய பங்கு மேற்கிலே மேற்புறமாகவும் கிழக்கிலே கீழ்ப்புறமாகவும் இருப்பதாக; அதின் நீளம் மேல்எல்லை துவக்கிக் கீழ் எல்லைமட்டும் பங்குகளில் ஒவ்வொன்றுக்கும் எதிராயிருக்கவேண்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ரிசுத்த பங்காகப் படைக்கப்பட்டதற்கும் நகரத்தின் காணியாட்சிக்கும் இந்தப்புறத்திலும் அந்தப்புறத்திலும், பரிசுத்த படைப்புக்குமுன்பாகவும், நகரத்தின் காணிக்குமுன்பாகவும், அதிபதியினுடைய பங்கு மேற்கிலே மேற்புறமாகவும் கிழக்கிலே கீழ்ப்புறமாகவும் இருப்பதாக; அதின் நீளம் மேல்எல்லை துவக்கிக் கீழ் எல்லைமட்டும் பங்குகளில் ஒவ்வொன்றுக்கும் எதிராயிருக்கவேண்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ரிசுத்த பங்காகப் படைக்கப்பட்டதற்கும் நகரத்தின் காணியாட்சிக்கும் இந்தப்புறத்திலும் அந்தப்புறத்திலும், பரிசுத்த படைப்புக்குமுன்பாகவும், நகரத்தின் காணிக்குமுன்பாகவும், அதிபதியினுடைய பங்கு மேற்கிலே மேற்புறமாகவும் கிழக்கிலே கீழ்ப்புறமாகவும் இருப்பதாக; அதின் நீளம் மேல்எல்லை துவக்கிக் கீழ் எல்லைமட்டும் பங்குகளில் ஒவ்வொன்றுக்கும் எதிராயிருக்கவேண்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ு அவனுக்கு இஸ்ரவேலிலே காணிபூமியாக இருக்கக்கடவது; என் அதிபதிகள் இனி என் ஜனத்தை ஒடுக்காமல் தேசத்த இஸ்ரவேல் வம்சத்தாருக்கு அவர்களுடைய கோத்திரங்களுக்குத் தக்கதாக விட்டுவிடுவார்கள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ாகிய ஆண்டவர் சொல்லுகிறது என்னவென்றால்: இஸ்ரவேலின் அதிபதிகளே, நீங்கள் செய்ததுபோதும்; நீங்கள் கொடுக்கையையும் கொள்ளையிடுதலையும் தவிர்த்து, நியாயத்தையும் நீதியையும் செய்யுங்கள்; உங்கள் உத்தண்டங்களை என் ஜனத்தைவிட்டு அகற்றுங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ாகிய ஆண்டவர் சொல்லுகிறது என்னவென்றால்: இஸ்ரவேலின் அதிபதிகளே, நீங்கள் செய்ததுபோதும்; நீங்கள் கொடுக்கையையும் கொள்ளையிடுதலையும் தவிர்த்து, நியாயத்தையும் நீதியையும் செய்யுங்கள்; உங்கள் உத்தண்டங்களை என் ஜனத்தைவிட்டு அகற்றுங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ாகிய ஆண்டவர் சொல்லுகிறது என்னவென்றால்: இஸ்ரவேலின் அதிபதிகளே, நீங்கள் செய்ததுபோதும்; நீங்கள் கொடுக்கையையும் கொள்ளையிடுதலையும் தவிர்த்து, நியாயத்தையும் நீதியையும் செய்யுங்கள்; உங்கள் உத்தண்டங்களை என் ஜனத்தைவிட்டு அகற்றுங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ுமுத்திரையான தராசும், சுமுத்திரையான மரக்காலும், சுமுத்திரையான அளவுகுடமும் உங்களுக்கு இருக்கக்கடவ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ரக்காலும் அளவுகுடமும் ஒரே அளவாயிருந்து, மரக்கால் கலத்திலே பத்தில் ஒரு பங்கும், அளவுகுடம் கலத்திலே பத்தில் ஒரு பங்கும் பிடிக்கக்கடவது; கலத்தின்படியே அதின் அளவு நிருணயிக்கப்படுவத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ேக்கலானது இருபது கேரா; இருபது சேக்கலும் இருபத்தைந்து சேக்கலும் பதினைந்து சேக்கலும் உங்களுக்கு ஒரு இராத்தலா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ேக்கலானது இருபது கேரா; இருபது சேக்கலும் இருபத்தைந்து சேக்கலும் பதினைந்து சேக்கலும் உங்களுக்கு ஒரு இராத்தலா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செலுத்த வேண்டிய காணிக்கையாவது: ஒரு கலம் கோதுமையிலே ஒரு மரக்காலில் ஆறிலொருபங்கையும், ஒரு கலம் வாற்கோதுமையிலே ஒரு மரக்காலில் ஆறிலொரு பங்கையும் படைக்கக்கடவீ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செலுத்த வேண்டிய காணிக்கையாவது: ஒரு கலம் கோதுமையிலே ஒரு மரக்காலில் ஆறிலொருபங்கையும், ஒரு கலம் வாற்கோதுமையிலே ஒரு மரக்காலில் ஆறிலொரு பங்கையும் படைக்கக்கடவீ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ளவுகுடத்தால் அளக்கிற எண்ணெயின் கட்டளையாவது: பத்துக்குடம் பிடிக்கிற கலத்துக்குச் சரியான ஒரு ஜாடி எண்ணெயிலே பத்தில் ஒரு பங்கைப் படைப்பீர்களாக; பத்துஅளவுகுடம் ஒரு கலமா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ளவுகுடத்தால் அளக்கிற எண்ணெயின் கட்டளையாவது: பத்துக்குடம் பிடிக்கிற கலத்துக்குச் சரியான ஒரு ஜாடி எண்ணெயிலே பத்தில் ஒரு பங்கைப் படைப்பீர்களாக; பத்துஅளவுகுடம் ஒரு கலமா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தேசத்திலே நல்லமேய்ச்சலை மேய்கிற மந்தையிலே இரு ஆடுகளில் ஒரு ஆடும், அவர்களுடைய பாவநிவாரணத்திற்காக போஜனபலியாகவும் தகனபலியாகவும் சமாதானபலியாகவும் செலுத்தப்படக்கடவதென்று கர்த்தராகிய ஆண்டவர் உரைக்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தேசத்திலே நல்லமேய்ச்சலை மேய்கிற மந்தையிலே இரு ஆடுகளில் ஒரு ஆடும், அவர்களுடைய பாவநிவாரணத்திற்காக போஜனபலியாகவும் தகனபலியாகவும் சமாதானபலியாகவும் செலுத்தப்படக்கடவதென்று கர்த்தராகிய ஆண்டவர் உரைக்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ஸ்ரவேலின் அதிபதிக்கு முன்பாக தேசத்தின் ஜனங்கள் எல்லோரும் இந்தக் காணிக்கையைச் செலுத்தக் கடனாளிகளாயிருக்கி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ஸ்ரவேலின் அதிபதிக்கு முன்பாக தேசத்தின் ஜனங்கள் எல்லோரும் இந்தக் காணிக்கையைச் செலுத்தக் கடனாளிகளாயிருக்கி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் வம்சத்தார் கூடிவரக் குறிக்கப்பட்ட சகல பண்டிகைகளிலும் மாதப்பிறப்புகளிலும் ஓய்வுநாட்களிலும் தகனபலிகளையும் போஜனபலிகளையும் பானபலிகளையும் செலுத்துவது அதிபதியின்மேல் சுமந்த கடனாயிருக்கும்; அவன் இஸ்ரவேல் வம்சத்தாருக்காகப் பாவநிவாரணம்பண்ணும்படிக்குப் பாவநிவாரணபலியையும் போஜனபலியையும் தகனபலியையும் சமாதானபலியையும் படைப்பானாக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் வம்சத்தார் கூடிவரக் குறிக்கப்பட்ட சகல பண்டிகைகளிலும் மாதப்பிறப்புகளிலும் ஓய்வுநாட்களிலும் தகனபலிகளையும் போஜனபலிகளையும் பானபலிகளையும் செலுத்துவது அதிபதியின்மேல் சுமந்த கடனாயிருக்கும்; அவன் இஸ்ரவேல் வம்சத்தாருக்காகப் பாவநிவாரணம்பண்ணும்படிக்குப் பாவநிவாரணபலியையும் போஜனபலியையும் தகனபலியையும் சமாதானபலியையும் படைப்பானாக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் வம்சத்தார் கூடிவரக் குறிக்கப்பட்ட சகல பண்டிகைகளிலும் மாதப்பிறப்புகளிலும் ஓய்வுநாட்களிலும் தகனபலிகளையும் போஜனபலிகளையும் பானபலிகளையும் செலுத்துவது அதிபதியின்மேல் சுமந்த கடனாயிருக்கும்; அவன் இஸ்ரவேல் வம்சத்தாருக்காகப் பாவநிவாரணம்பண்ணும்படிக்குப் பாவநிவாரணபலியையும் போஜனபலியையும் தகனபலியையும் சமாதானபலியையும் படைப்பானாக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் வம்சத்தார் கூடிவரக் குறிக்கப்பட்ட சகல பண்டிகைகளிலும் மாதப்பிறப்புகளிலும் ஓய்வுநாட்களிலும் தகனபலிகளையும் போஜனபலிகளையும் பானபலிகளையும் செலுத்துவது அதிபதியின்மேல் சுமந்த கடனாயிருக்கும்; அவன் இஸ்ரவேல் வம்சத்தாருக்காகப் பாவநிவாரணம்பண்ணும்படிக்குப் பாவநிவாரணபலியையும் போஜனபலியையும் தகனபலியையும் சமாதானபலியையும் படைப்பானாக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ாகிய ஆண்டவர் சொல்லுகிறது என்னவென்றால்: முதலாம்மாதம் முதலாந்தேதியிலே நீ பழுதற்ற ஒரு காளையைக் கொண்டுவந்து, பரிசுத்தஸ்தலத்துக்குப் பாவநிவிர்த்தி செய்வாயாக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ாகிய ஆண்டவர் சொல்லுகிறது என்னவென்றால்: முதலாம்மாதம் முதலாந்தேதியிலே நீ பழுதற்ற ஒரு காளையைக் கொண்டுவந்து, பரிசுத்தஸ்தலத்துக்குப் பாவநிவிர்த்தி செய்வாயாக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ாவநிவாரணபலியின் இரத்தத்திலே கொஞ்சம் ஆசாரியன் எடுத்து, ஆலயத்தின் வாசல் நிலைகளிலும், பலிபீடத்துச் சட்டத்தின் நாலு கோடிகளிலும், உட்பிராகாரத்தின வாசல்நிலைகளிலும் பூசக்கடவ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ாவநிவாரணபலியின் இரத்தத்திலே கொஞ்சம் ஆசாரியன் எடுத்து, ஆலயத்தின் வாசல் நிலைகளிலும், பலிபீடத்துச் சட்டத்தின் நாலு கோடிகளிலும், உட்பிராகாரத்தின வாசல்நிலைகளிலும் பூசக்கடவ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ழைசெய்தவனுக்காகவும், அறியாமல் தப்பிதம் செய்தவனுக்காகவும் அந்தப்பிரகாரமாக ஏழாந்தேதியிலும் செய்வாயாக; இவ்விதமாய் ஆலயத்துக்குப் பாவநிவர்த்தி செய்வாயாக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ழைசெய்தவனுக்காகவும், அறியாமல் தப்பிதம் செய்தவனுக்காகவும் அந்தப்பிரகாரமாக ஏழாந்தேதியிலும் செய்வாயாக; இவ்விதமாய் ஆலயத்துக்குப் பாவநிவர்த்தி செய்வாயாக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ுதலாம் மாதம் பதினாலாந்தேதியிலே புளிப்பில்லாத அப்பம் புசிக்கப்படுகிற ஏழுநாள் பண்டிகையாகிய பஸ்கா ஆரம்பமாக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ுதலாம் மாதம் பதினாலாந்தேதியிலே புளிப்பில்லாத அப்பம் புசிக்கப்படுகிற ஏழுநாள் பண்டிகையாகிய பஸ்கா ஆரம்பமாக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ந்நாளிலே அதிபதி தன்னிமித்தமும் தேசத்து எல்லா ஜனங்களிநிமித்தமும் பாவநிவாரணத்துக்காக ஒரு காளையைப் படைப்பானாக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ஏழுநாள் பண்டிகையில், அவன் அந்த ஏழுநாளும் தினந்தோறும் கர்த்தருக்குத் தகனபலியாகப் பழுதற்ற ஏழு காளைகளையும் ஏழு ஆட்டுக்கடாக்களையும், பாநிவாரணபலியாக ஒரு வெள்ளாட்டுக்கடாவையும் தினந்தோறும் படைப்பானாக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ஏழுநாள் பண்டிகையில், அவன் அந்த ஏழுநாளும் தினந்தோறும் கர்த்தருக்குத் தகனபலியாகப் பழுதற்ற ஏழு காளைகளையும் ஏழு ஆட்டுக்கடாக்களையும், பாநிவாரணபலியாக ஒரு வெள்ளாட்டுக்கடாவையும் தினந்தோறும் படைப்பானாக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ஏழுநாள் பண்டிகையில், அவன் அந்த ஏழுநாளும் தினந்தோறும் கர்த்தருக்குத் தகனபலியாகப் பழுதற்ற ஏழு காளைகளையும் ஏழு ஆட்டுக்கடாக்களையும், பாநிவாரணபலியாக ஒரு வெள்ளாட்டுக்கடாவையும் தினந்தோறும் படைப்பானாக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ஒவ்வொரு காளையோடே ஒரு மரக்கால் மாவும் ஒவ்வொரு ஆட்டுக்கடாவோடே ஒரு மரக்கால் மாவுமான போஜனபலியையும் ஒவ்வொரு மரக்கால் மாவோடே ஒருபடி எண்ணெயையும் படைப்பானாக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ஒவ்வொரு காளையோடே ஒரு மரக்கால் மாவும் ஒவ்வொரு ஆட்டுக்கடாவோடே ஒரு மரக்கால் மாவுமான போஜனபலியையும் ஒவ்வொரு மரக்கால் மாவோடே ஒருபடி எண்ணெயையும் படைப்பானாக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ஏழாம் மாதம் பதினைந்தாந்தேதியில் ஆரம்பமாகிற பண்டிகையிலே அவன் அப்படியே ஏழுநாளும் அதற்குச் சரியானபிரகாரமாகப் பாவநிவாரணபலிகளையும் தகனபலிகளையும் போஜனபலிகளையும், எண்ணெயையும் படைக்கக்கடவ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ஏழாம் மாதம் பதினைந்தாந்தேதியில் ஆரம்பமாகிற பண்டிகையிலே அவன் அப்படியே ஏழுநாளும் அதற்குச் சரியானபிரகாரமாகப் பாவநிவாரணபலிகளையும் தகனபலிகளையும் போஜனபலிகளையும், எண்ணெயையும் படைக்கக்கடவ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ஏழாம் மாதம் பதினைந்தாந்தேதியில் ஆரம்பமாகிற பண்டிகையிலே அவன் அப்படியே ஏழுநாளும் அதற்குச் சரியானபிரகாரமாகப் பாவநிவாரணபலிகளையும் தகனபலிகளையும் போஜனபலிகளையும், எண்ணெயையும் படைக்கக்கடவ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39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ీరు చీట్లువేసి దేశమును విభాగించునప్పుడు భూమిలో ఒక భాగమును ప్రతిష్ఠితార్పణముగా యెహో వ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తిష్ఠింపవలెను. దానికి ఇరువదియైదువేల కొల కఱ్ఱల నిడివియు పదివేల కొలకఱ్ఱల వెడల్పును ఉండ వలెను, 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రిహద్దులన్నిటిలోగానున్న భూమి ప్రతిష్ఠిత మ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దానిలో పరిశుద్ధస్థలమునకు ఐదువందల కొల కఱ్ఱల చచ్చౌకము ఏర్పడవలెను; దానికి నలుదిశల ఏబది మూర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ైదానముండవలె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​కొలువబడిన యీ స్థలము నుండి ఇరువదియైదువేల కొలకఱ్ఱల నిడివియు పదివేల కొలకఱ్ఱల వెడుల్పునుగల యొకచోట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ిచివేయవలెను. అందులో మహా పరిశుద్ధస్థలముగా ఉన్న పరిశుద్ధస్థల మ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ెహోవాకు పరిచర్యచేయుటకై ఆయన సన్నిధికి వచ్చి పరిచర్యచేయుచున్న యాజకులకు ఏర్పా టైన ఆ భూమి ప్రతిష్ఠి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థలముగా ఎంచబడును; అది వారి యిండ్లకు నివేశమై పరిశుద్ధస్థలమునకు ప్రతిష్ఠితముగా ఉండును. మందిర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ిచర్య చేయుచున్న లేవీయులు ఇండ్లు కట్టుకొని నివసించు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ఇరువదియైదు వేల కొలకఱ్ఱల నిడివియు పదివేల కొలకఱ్ఱల వెడల్పును గల యొక ప్రదేశమును వారికి స్వాస్థ్య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రువది గదులను ఏర్పాటు చేయ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​మరియు పట్టణమునకై అయిదువేల కొలకఱ్ఱల వెడల్పును ఇరువదియైదువేల కొల కఱ్ఱల నిడివియుగల యొక ప్రదేశ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ర్పాటు చేయ వలెను. అది ప్రతిష్ఠితమగు భాగమునకు సరిగా ఉండ వలెను, ఇశ్రాయేలీయులకందరికి అది స్వాస్థ్య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మరియు ప్రతిష్ఠిత భాగమునకును పట్టణము నకై యేర్పడిన ప్రదేశమునకును ఎదురుగా వాటికి పడ మటగ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ూర్పుగాను, ప్రతిష్ఠితభాగమునకును పట్టణము నకై యేర్పడిన దేశమునకును ఇరుప్రక్కల అధిపతికి భూమ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ర్పాటుచేయవలెను. పడమటినుండి తూర్పు వరకు దాని కొలువగా అదియొక గోత్రస్థానమునకు సరిపడు నిడివిగలద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ండవలెను. అధిపతి యిక నా జనులను బాధింపక వారి గోత్రములనుబట్టి భూమి అంతయు ఇశ్రాయేలీయులకు నియమించు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​అది ఇశ్రాయేలీయులలో అతనికి భూస్వాస్థ్యముగా 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​మరియు యెహోవా ఈ మాట సెలవిచ్చుచున్నాడు ఇశ్రాయేలీయుల అధిపతులారా, మీరు జరిగించిన బలాత్కార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ోచుకొనిన దోపును చాలును; ఆలాగు చేయుట మాని నా జనుల సొమ్మును అపహరింపక నీతి న్యాయముల ననుసర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డుచుకొనుడి; ఇదే ప్రభువగు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​ఖరా త్రాసులను ఖరా పడిని ఖరా తూమును ఒక్కటే పడియు ఒక్కటే తూమును మీరుంచుకొన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​తూము పందుములో పదియవ పాలు పట్టునదై యుండవలెను, పందుము మీకు పరిమాణ ముగా నుండ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తులమొకటింటికి ఇరువది చిన్న ముల యెత్తును, అరవీసె యొకటింటికి ఇరువది తులముల యెత్తును, ఇరువదియై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ులముల యెత్తును పదునైదు తులముల యెత్తును ఉండ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ప్రతిష్ఠితార్పణలు ఈ ప్రకారముగా చెల్లింపవలెను. నూట ఎనుబది పళ్ల గోధుమలలో మూడు పళ్లవంతునను నూ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నుబది పళ్లయవలలో మూడు పళ్లవంతునను చెల్లిం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తైలము చెల్లించునదెట్లనగా నూట ఎనుబది పళ్ల నూనెలో పడియు ముప్పాతికవంతున చెల్లింపవలెను. తూము నూ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నుబది పళ్లు పట్టునద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మరియు ఇశ్రాయేలీయుల నిమిత్తము ప్రాయశ్చిత్తము చేయుటకై నైవేద్యమునకును దహనబలికిని సమాధాన బలిక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ంచి మేపుతగిలిన గొఱ్ఱ లలో మందకు రెండువందలలో ఒకదానిని తే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ఇశ్రాయేలీయులలోని అధిపతికి చెల్లింపవలసిన యీ అర్ప ణము ఈ ప్రకారముగా తెచ్చుటకు దేశమునకు చేర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నులందరును బద్ధులైయు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​పండుగలలోను, అమా వాస్య దినములలోను, విశ్రాంతిదినములలోను, ఇశ్రా యేలీయులు కూడుకొను నియామకకాలములల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డ బడు దహనబలులను నైవేద్యములను పానార్పణములను సరిచూచుట అధిపతి భారము. అతడు ఇశ్రాయేలీయుల నిమిత్త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ాయశ్చిత్తము చేయుటకై పాపపరిహారార్థ బలిపశువులను నైవేద్యములను దహనబలులను సమాధాన బలిపశువ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ిధ్దపరచ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​ప్రభువగు యెహోవా సెలవిచ్చునదేమనగామొదటి నెల మొదటి దినమున నిర్దోషమైన కోడెను తీసి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ిశుద్ధస్థలము నిమిత్తము పాపపరిహారార్థబలి నర్పింప 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ఎట్లనగా యాజకుడు పాపపరిహారార్థబలి పశు రక్తము కొంచెము తీసి, మందిరపు ద్వారబంధములమీదను బలిపీఠవు చూ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లుగు మూలలమీదను లోపటి ఆవరణపు వాకిటి ద్వారబంధములమీదను ప్రోక్షిం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తెలియక తప్పిపోయిన వారిని విడిపించునట్లుగా మందిరము నకు ప్రాయశ్చి త్తము చేయుటకై నెల యేడవ దినమం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లాగు చేయ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మొదటి నెల పదునాలుగవ దిన మున పస్కాపండుగ ఆచరింపవలెను; ఏడు దినములు దాని నాచరింపవలెను. అంద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ులియని ఆహారము తిన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ఆ దినమున అధిపతి తనకును దేశమునకు చేరిన జనులందరికిని పాపపరిహారార్థబలిగా ఒక యెద్దును అర్పిం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మరియు ఏడు దినములు అతడు నిర్దోష మైన యేడు ఎడ్లను ఏడు పొట్టేళ్ళను తీసికొని, దినమొక టింటికి ఒ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ద్దును ఒక పొట్టేలును దహనబలిగా యెహోవాకు అర్పింపవలెను; మరియు అనుదినము ఒక్కొక్క మేకపిల్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పపరిహారార్థబలిగా అర్పింప 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మరియు ఎద్దొకటింటికిని పొట్టేలొకటింటికిని తూము పిండిపట్టిన నైవేద్యము చేయవలెను. తూము ఒకటింట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ూడు పళ్ల నూనె యుండ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మరియు ఏడవ నెల పదునైదవ దినమున పండుగ జరుగుచుండగా యాజకుడు ఏడు దినములు పండుగ ఆచరించుచు పా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ిహారార్థబలి విషయములోను దహనబలివిషయములోను నైవేద్య విషయములోను నూనె విషయములోను ఆ ప్రకారముగా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2026-10-20T09:14:50Z</dcterms:created>
  <dcterms:modified xsi:type="dcterms:W3CDTF">2026-10-20T09:14:50Z</dcterms:modified>
  <dc:title>యెహెజ్కేలు : 45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