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வீடுகள் பயமில்லாமல் பத்திரப்பட்டிருக்கும்; தேவனுடைய மிலாறு அவர்கள்மேல் வருகிறதில்லை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ுடைய எருது பொலிந்தால் வீணாய்ப்போகாது; அவர்களுடைய பசு சினை அழியாமல் ஈனுகிறது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தங்கள் குழந்தைகளை ஒரு மந்தையைப்போல வெளியேபோகவிடுகிறார்கள்; அவர்கள் பிள்ளைகள் குதித்து விளையாடுகி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் தம்புரையும் சுரமண்டலத்தையும் எடுத்துப் பாடி, கின்னரத்தின் ஓசைக்குச் சந்தோஷப்படுகிற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் செல்வவான்களாய்த் தங்கள் நாட்களைப் போக்கி, ஒரு ணப்பொழுதிலே பாதாளத்தில் இறங்குகிற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தேவனை நோக்கி: எங்களைவிட்டு விலகியிரும், உம்முடைய வழிகளை அறிய விரும்போம்;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ர்வவல்லவரை நாம் சேவிக்க அவர் யார்? அவரை நோக்கி ஜெபம்பண்ணுவதினால் நமக்குப் பிரயோஜனம் என்ன என்கிற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ர்வவல்லவரை நாம் சேவிக்க அவர் யார்? அவரை நோக்கி ஜெபம்பண்ணுவதினால் நமக்குப் பிரயோஜனம் என்ன என்கி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னாலும் அவர்கள் வாழ்வு அவர்கள் கையிலிராது; துன்மார்க்கரின் ஆலோசனை எனக்குத் தூரமாயிருப்பதாக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த்தனைச் சடுதியில் துன்மார்க்கரின் விளக்கு அணைந்துபோம்; அவர் தமது கோபத்தினால் வேதனைகளைப் பகிர்ந்துகொடுக்கையில், அவர்கள் ஆபத்து அவர்கள்மேல் வர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பு பிரதியுத்தரமாக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த்தனைச் சடுதியில் துன்மார்க்கரின் விளக்கு அணைந்துபோம்; அவர் தமது கோபத்தினால் வேதனைகளைப் பகிர்ந்துகொடுக்கையில், அவர்கள் ஆபத்து அவர்கள்மேல் வர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காற்றுமுகத்திலிருக்கிலிருக்கிற துரும்பைப்போலவும், பெருங்காற்று பறக்கடிக்கிற பதரைப்போலவும் இருக்கிற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ேவன் அவனுடைய அக்கிரமத்தை அவன் பிள்ளைகளுக்கு வைத்துவைக்கிறார்; அவன் உணரத்தக்கவிதமாய் அதை அவனுக்குப் பலிக்கப்பண்ணுகி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ுடைய அழிவை அவனுடைய கண்கள் காணும், சர்வவல்லவருடைய உக்கிரத்தைக் குடிப்ப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மாதங்களின் தொகை குறுக்கப்படும்போது, அவனுக்குப்பிற்பாடு அவன் வீட்டைப்பற்றி அவனுக்கு இருக்கும் விருப்பமென்ன?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மாதங்களின் தொகை குறுக்கப்படும்போது, அவனுக்குப்பிற்பாடு அவன் வீட்டைப்பற்றி அவனுக்கு இருக்கும் விருப்பமென்ன?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யர்ந்தோரை நியாயந்தீர்க்கிற தேவனுக்கு அறிவை உணர்த்த யாராலாகும்?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ஒருவன் நிர்வாகத்தோடும் சுகத்தோடும் வாழ்ந்து குறையற்ற பெலனுள்ளவனாய்ச் சாகி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னுடைய பால்பாத்திரங்கள் பாலால் நிரம்பியிருக்கிறது, அவன் எலும்புகளில் ஊன் புஷ்டியாயிருக்கிற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வேறொருவன் ஒரு நாளாவது சந்தோஷத்தோடே சாப்பிடாமல் மனக்கிலேசத்தோடே சாகி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வசனத்தைக் கவனமாய்க் கேளுங்கள்; இது நீங்கள் என்னைத் தேற்றரவுபண்ணுவதுபோல இருக்க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ருவரும் சமமாய் மண்ணிலே படுத்துக்கொள்ளுகிறார்கள்; புழுக்கள் அவர்களை மூட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தோ, நான் உங்கள் நினைவுகளையும், நீங்கள் என்னைப்பற்றி அநியாயாமாய்க் கொண்டிருக்கும் ஆலோசனைகளையும் அறிவ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ிரபுவினுடைய வீடு எங்கே? துன்மார்க்கருடைய கூடாரம் எங்கே என்று சொல்லுகிறீ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ிரபுவினுடைய வீடு எங்கே? துன்மார்க்கருடைய கூடாரம் எங்கே என்று சொல்லுகிறீ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வழிநடந்துபோகிறவர்களை நீங்கள் கேட்கவில்லையா? அவர்கள் சொல்லும் குறிப்புகளை நீங்கள் அறியவில்லையா?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துன்மார்க்கன் ஆபத்துநாளுக்கென்று வைக்கப்படுகிறான்; அவன் கோபாக்கினையின் நாளுக்கென்று கொண்டுவரப்படுகி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துன்மார்க்கன் ஆபத்துநாளுக்கென்று வைக்கப்படுகிறான்; அவன் கோபாக்கினையின் நாளுக்கென்று கொண்டுவரப்படுகி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ன் வழியை அவன் முகத்துக்கு முன்பாகத் தூண்டிக் காண்பிக்கிறவன் யார்? அவன் செய்கைக்குத்தக்க பலனை அவனுக்குச் சரிக்கட்டுகிறவன் யார்?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ன் கல்லறைக்குக் கொண்டுவரப்படுகிறான்; அவன் கோரி காக்கப்பட்டிருக்க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ள்ளத்தாக்கின் புல்பத்தைகள் அவனுக்கு இன்பமாயிருக்கும்; அவனுக்கு முன்னாக எண்ணிறந்த ஜனங்கள் போனதுபோல அவனுக்குப் பின்னாக ஒவ்வொருவரும் அவ்விடத்துக்குச் செல்லுவ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பேசப்போகிறேன், சகித்திருங்கள்; நான் பேசினபின்பு பரியாசம்பண்ணுங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ள்ளத்தாக்கின் புல்பத்தைகள் அவனுக்கு இன்பமாயிருக்கும்; அவனுக்கு முன்னாக எண்ணிறந்த ஜனங்கள் போனதுபோல அவனுக்குப் பின்னாக ஒவ்வொருவரும் அவ்விடத்துக்குச் செல்லுவ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ங்கள் வீணான ஆறுதலை எனக்குச் சொல்லுகிறது என்ன? உங்கள் மறுமொழிகளில் உண்மைக்கேடு இருக்கிறது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மனுஷனைப்பார்த்தா அங்கலாய்க்கிறேன்? அப்படியானாலும் என் ஆவி விசனப்படாதிருக்குமா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னைக் கவனித்துப்பாருங்கள், அப்பொழுது நீங்கள் பிரமித்து, உங்கள் வாயைக் கையால் பொத்திக்கொள்வீ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ை நான் நினைக்கையில் கலங்குகிறேன்; நடுக்கம் என் மாம்சத்தைப் பிடிக்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ுன்மார்க்கர் ஜீவித்து விருத்தராகி, வல்லவராவானேன்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ோடுங்கூட அவர்கள் சந்ததியார் அவர்களுக்கு முன்பாகவும், அவர்கள் பிள்ளைகள் அவர்கள் கண்களுக்கு முன்பாகவும் திடப்படுகி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ir houses are safe from fear, neither is the rod of God upo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ir bull genders, and fails not; their cow calves, and casts not her ca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y send forth their little ones like a flock, and their children d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y take the timbrel and harp, and rejoice at the sound of the org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y spend their days in wealth, and in a moment go down to the gra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refore they say unto God, Depart from us; for we desire not the knowledge of your w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What is the Almighty, that we should serve him? and what profit should we have, if we pray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Lo, their good is not in their hand: the counsel of the wicked is far from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How often is the candle of the wicked put out! and how often comes their destruction upon them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ut Job answered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 distributes sorrows in his ang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y are as stubble before the wind, and as chaff that the storm carries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God lays up his iniquity for his children: he rewards him, and he shall know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His eyes shall see his destruction, and he shall drink of the wrath of the Almigh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For what pleasure has he in his house after him, when the number of his months is cut off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ds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Shall any teach God knowledge? seeing he judges those that are hig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One dies in his full strength, being wholly at ease and qui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His breasts are full of milk, and his bones are moistened with marr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another dies in the bitterness of his soul, and never eats with pleasu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ear diligently my speech, and let this be your consol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ey shall lie down alike in the dust, and the worms shall cove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Behold, I know your thoughts, and the devices which all of you wrongfully imagine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For all of you say, Where is the house of the prince? and where are the dwelling place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ck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Have all of you not asked them that go by the way? and do all of you not know their token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at the wicked is reserved to the day of destruction? they shall be brought forth to the da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r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Who shall declare his way to his face? and who shall repay him what he has don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Yet shall he be brought to the grave, and shall remain in the tom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The clods of the valley shall be sweet unto him, and every man shall draw after him, as th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uffer me that I may speak; and after that I have spoken, mock 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innumerable befor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How then comfort all of you me in vain, seeing in your answers there remains falseho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s for me, is my complaint to man? and if it were so, why should not my spirit be troubl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Mark me, and be astonished, and lay your hand upon your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Even when I remember I am afraid, and trembling takes hold on my fle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erefore do the wicked live, become old, yea, are mighty in pow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ir seed is established in their sight with them, and their offspring before their ey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2026-07-18T18:04:14Z</dcterms:created>
  <dcterms:modified xsi:type="dcterms:W3CDTF">2026-07-18T18:04:14Z</dcterms:modified>
  <dc:title>யோபு : 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