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ir seed is established in their sight with them, and their offspring before their eyes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ir seed is established in their sight with them, and their offspring before their eyes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ir houses are safe from fear, neither is the rod of God upon them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ir bull genders, and fails not; their cow calves, and casts not her calf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y send forth their little ones like a flock, and their children danc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y send forth their little ones like a flock, and their children dance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take the timbrel and harp, and rejoice at the sound of the organ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y take the timbrel and harp, and rejoice at the sound of the organ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y spend their days in wealth, and in a moment go down to the grave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refore they say unto God, Depart from us; for we desire not the knowledge of your ways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ut Job answered and said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at is the Almighty, that we should serve him? and what profit should we have, if we pray unto him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What is the Almighty, that we should serve him? and what profit should we have, if we pray unto him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o, their good is not in their hand: the counsel of the wicked is far from me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ow often is the candle of the wicked put out! and how often comes their destruction upon them! God distributes sorrows in his anger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ow often is the candle of the wicked put out! and how often comes their destruction upon them! God distributes sorrows in his anger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y are as stubble before the wind, and as chaff that the storm carries away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y are as stubble before the wind, and as chaff that the storm carries away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God lays up his iniquity for his children: he rewards him, and he shall know it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God lays up his iniquity for his children: he rewards him, and he shall know it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is eyes shall see his destruction, and he shall drink of the wrath of the Almighty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Hear diligently my speech, and let this be your consolations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what pleasure has he in his house after him, when the number of his months is cut off in the midst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what pleasure has he in his house after him, when the number of his months is cut off in the midst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hall any teach God knowledge? seeing he judges those that are high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One dies in his full strength, being wholly at ease and quiet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His breasts are full of milk, and his bones are moistened with marrow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another dies in the bitterness of his soul, and never eats with pleasure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y shall lie down alike in the dust, and the worms shall cover them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ehold, I know your thoughts, and the devices which all of you wrongfully imagine against me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ehold, I know your thoughts, and the devices which all of you wrongfully imagine against me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all of you say, Where is the house of the prince? and where are the dwelling places of the wicked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Suffer me that I may speak; and after that I have spoken, mock on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Have all of you not asked them that go by the way? and do all of you not know their tokens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at the wicked is reserved to the day of destruction? they shall be brought forth to the day of wrath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at the wicked is reserved to the day of destruction? they shall be brought forth to the day of wrath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Who shall declare his way to his face? and who shall repay him what he has done?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Who shall declare his way to his face? and who shall repay him what he has done?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Yet shall he be brought to the grave, and shall remain in the tomb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 clods of the valley shall be sweet unto him, and every man shall draw after him, as there are innumerable before him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The clods of the valley shall be sweet unto him, and every man shall draw after him, as there are innumerable before him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How then comfort all of you me in vain, seeing in your answers there remains falsehood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How then comfort all of you me in vain, seeing in your answers there remains falsehood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s for me, is my complaint to man? and if it were so, why should not my spirit be troubled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Mark me, and be astonished, and lay your hand upon your mouth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Mark me, and be astonished, and lay your hand upon your mouth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Even when I remember I am afraid, and trembling takes hold on my flesh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erefore do the wicked live, become old, yea, are mighty in power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ோடுங்கூட அவர்கள் சந்ததியார் அவர்களுக்கு முன்பாகவும், அவர்கள் பிள்ளைகள் அவர்கள் கண்க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ுன்பாகவும் திடப்படு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வீடுகள் பயமில்லாமல் பத்திரப்பட்டிருக்கும்; தேவனுடைய மிலாறு அவர்கள்மேல் வருகிற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ுடைய எருது பொலிந்தால் வீணாய்ப்போகாது; அவர்களுடைய பசு சினை அழியாமல் ஈனு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தங்கள் குழந்தைகளை ஒரு மந்தையைப்போல வெளியேபோகவிடுகிறார்கள்; அவர்கள் பிள்ளைகள் குத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ளையாடு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தம்புரையும் சுரமண்டலத்தையும் எடுத்துப் பாடி, கின்னரத்தின் ஓசைக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ந்தோஷப்படு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செல்வவான்களாய்த் தங்கள் நாட்களைப் போக்கி, ஒரு ணப்பொழுதிலே பாதாளத்தில் இறங்கு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தேவனை நோக்கி: எங்களைவிட்டு விலகியிரும், உம்முடைய வழிகளை அறிய விரும்போ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பு பிரதியுத்தரமாக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ர்வவல்லவரை நாம் சேவிக்க அவர் யார்? அவரை நோக்கி ஜெபம்பண்ணுவதினால் நமக்குப் பிரயோஜனம் எ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ாலும் அவர்கள் வாழ்வு அவர்கள் கையிலிராது; துன்மார்க்கரின் ஆலோசனை எனக்குத் தூரமாயிருப்பத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த்தனைச் சடுதியில் துன்மார்க்கரின் விளக்கு அணைந்துபோம்; அவர் தமது கோபத்தினால் வேதனைகள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கிர்ந்துகொடுக்கையில், அவர்கள் ஆபத்து அவர்கள்மேல் வ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காற்றுமுகத்திலிருக்கிலிருக்கிற துரும்பைப்போலவும், பெருங்காற்று பறக்கடிக்கி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தரைப்போலவும் இருக்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அவனுடைய அக்கிரமத்தை அவன் பிள்ளைகளுக்கு வைத்துவைக்கிறார்; அவன் உணரத்தக்கவிதமாய் அ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ுக்குப் பலிக்கப்பண்ண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ுடைய அழிவை அவனுடைய கண்கள் காணும், சர்வவல்லவருடைய உக்கிரத்தைக் குடிப்ப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வசனத்தைக் கவனமாய்க் கேளுங்கள்; இது நீங்கள் என்னைத் தேற்றரவுபண்ணுவதுபோல இ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மாதங்களின் தொகை குறுக்கப்படும்போது, அவனுக்குப்பிற்பாடு அவன் வீட்டைப்பற்றி அ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ுக்கும் விருப்பமென்ன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யர்ந்தோரை நியாயந்தீர்க்கிற தேவனுக்கு அறிவை உணர்த்த யாராலாகு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வன் நிர்வாகத்தோடும் சுகத்தோடும் வாழ்ந்து குறையற்ற பெலனுள்ளவனாய்ச் சா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ுடைய பால்பாத்திரங்கள் பாலால் நிரம்பியிருக்கிறது, அவன் எலும்புகளில் ஊன் புஷ்டிய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ேறொருவன் ஒரு நாளாவது சந்தோஷத்தோடே சாப்பிடாமல் மனக்கிலேசத்தோடே சா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ருவரும் சமமாய் மண்ணிலே படுத்துக்கொள்ளுகிறார்கள்; புழுக்கள் அவர்களை மூ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ன் உங்கள் நினைவுகளையும், நீங்கள் என்னைப்பற்றி அநியாயாமாய்க் கொண்டிருக்கும் ஆலோசனைக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ரபுவினுடைய வீடு எங்கே? துன்மார்க்கருடைய கூடாரம் எங்கே என்று சொல்லுகிற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ேசப்போகிறேன், சகித்திருங்கள்; நான் பேசினபின்பு பரியாசம்பண்ண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வழிநடந்துபோகிறவர்களை நீங்கள் கேட்கவில்லையா? அவர்கள் சொல்லும் குறிப்புகளை நீங்கள் அறியவில்லைய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ுன்மார்க்கன் ஆபத்துநாளுக்கென்று வைக்கப்படுகிறான்; அவன் கோபாக்கினையின் நாளுக்க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ண்டுவரப்படு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வழியை அவன் முகத்துக்கு முன்பாகத் தூண்டிக் காண்பிக்கிறவன் யார்? அவன் செய்கைக்குத்தக்க பல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ுக்குச் சரிக்கட்டுகிற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கல்லறைக்குக் கொண்டுவரப்படுகிறான்; அவன் கோரி காக்கப்பட்ட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ள்ளத்தாக்கின் புல்பத்தைகள் அவனுக்கு இன்பமாயிருக்கும்; அவனுக்கு முன்னாக எண்ணிறந்த ஜன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னதுபோல அவனுக்குப் பின்னாக ஒவ்வொருவரும் அவ்விடத்துக்குச் செல்லு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வீணான ஆறுதலை எனக்குச் சொல்லுகிறது என்ன? உங்கள் மறுமொழிகளில் உண்மைக்கேடு இருக்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மனுஷனைப்பார்த்தா அங்கலாய்க்கிறேன்? அப்படியானாலும் என் ஆவி விசனப்படாதிருக்க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க் கவனித்துப்பாருங்கள், அப்பொழுது நீங்கள் பிரமித்து, உங்கள் வாயைக் கை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ொத்திக்கொள்வீ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ை நான் நினைக்கையில் கலங்குகிறேன்; நடுக்கம் என் மாம்சத்தைப் பிடி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ன்மார்க்கர் ஜீவித்து விருத்தராகி, வல்லவராவான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பு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2026-09-16T22:50:49Z</dcterms:created>
  <dcterms:modified xsi:type="dcterms:W3CDTF">2026-09-16T22:50:49Z</dcterms:modified>
  <dc:title>யோபு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