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art my great  Physician, 
My Saviour and my All ; 
I look to Thee for blessing, 
And on Thy mercy call. 
With tenderest care Thou watchest 
Beside the couch of pain, 
And givest health and healing, 
When human help is v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in the midnight watches, 
With anxious care oppressed, 
I often hear Thee whisper, 
Come unto Me and rest. 
Thou carest for the weary, 
Dost mark the sparrow's fall : 
Then surely I can trust Thee, 
Thou art my  All in A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art my  Tower of Refuge, 
My  Strength  upon the way ; 
My “Hope  of endless glory, 
When ends life's fleeting day ! 
Thou art the only  Healer  
For body, mind, and soul, 
And when all others fail me, 
Thy touch can make me whol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 art my  Resurrection  
To life that never dies, 
Where Thou art now preparing 
A mansion in the skies : 
Then hasten Thine appearing, 
To take Thy people home, 
Where sickness, pain, and sorrow, 
Shall never, never c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2026-09-15T19:18:22Z</dcterms:created>
  <dcterms:modified xsi:type="dcterms:W3CDTF">2026-09-15T19:18:22Z</dcterms:modified>
  <dc:title>Hymn : 739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