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ஆறுகள் அருகே நாங்கள் உட்கார்ந்து, அங்கே சீயோனை நினைத்து அழு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டுவிலிருக்கும் அலரிச்செடிகளின்மேல் எங்கள் கின்னரங்களைத் தூக்கிவைத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 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பாட்டை அந்நியதேசத்தில் நாங்கள் பாடுவதெப்படி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நான் உன்னை மறந்தால் என் வலதுகை தன் தொழிலை மறப்ப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 பாக்கிய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ுழந்தைகளைப் பிடித்து, கல்லின்மேல் மோதியடிக்கிறவ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ಾಬೆಲಿನ ನದಿಗಳ ಹತ್ತಿರ ನಾವು ಕೂತುಕೊಂಡು ಹೌದು, ಚೀಯೋ ನನ್ನು ಜ್ಞಾಪಕಮಾಡಿಕೊಂಡಾಗ ನಾವು ಅತ್ತ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ರ ನಡುವೆ ಇರುವ ನೀರವಂಜಿ ಮರಗಳ ಮೇಲೆ ನಮ್ಮ ಕಿನ್ನರಿಗಳನ್ನು ತೂಗಹಾಕ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ಲ್ಲಿ ನಮ್ಮನ್ನು ಸೆರೆಹಿಡಿದು ಹಾಳುಮಾಡಿದವರು--ನಮ್ಮ ಸಂತೋಷ ಕ್ಕಾಗಿ ಒಂದು ಹಾಡನ್ನು ಹಾಡಿರ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ನ್ಯದೇಶದಲ್ಲಿ ನಾವು ಕರ್ತನ ಹಾಡನ್ನು ಹಾಡು 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ೆರೂಸಲೇಮೇ, ನಾನು ನಿನ್ನನ್ನು ಮರೆತುಬಿಟ್ಟರೆ ನನ್ನ ಬಲಗೈ ಮರೆತುಹೋ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ನಿನ್ನನ್ನು ಜ್ಞಾಪಕಮಾಡಿಕೊಳ್ಳದೆ ಯೆರೂಸ ಲೇಮನ್ನು ನನ್ನ ಮುಖ್ಯ ಸಂತೋಷಕ್ಕಿಂತ ಅದನ್ನು ಹೆಚ್ಚಿಸದಿದ್ದರ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ಿಗೆಯು ನನ್ನ ಅಂಗಳಕ್ಕೆ ಹತ್ತ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ಳುಮಾಡಿರಿ, ಅದರ ಅಸ್ತಿವಾರದ ವರೆಗೆ ಹಾಳು ಮಾಡಿರಿ ಎಂದು ಹೇಳಿದ ಎದೋಮಿನ ಮಕ್ಕಳನ್ನು ಯೆರೂಸಲೇಮಿನ ದಿವ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, ಜ್ಞಾಪಕ 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ಳಾಗಲಿಕ್ಕಿರುವ ಬಾಬೆಲಿನ ಮಗಳೇ, ನೀನು ನಮಗೆ ಮಾಡಿದ ಕಾರ್ಯಕ್ಕೆ ಪ್ರತೀಕಾರ ವನ್ನು ನಿನಗೆ ಸಲ್ಲಿಸುವವ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ಚಿಕ್ಕ ಕೂಸುಗಳನ್ನು ಹಿಡಿದು ಬಂಡೆಗಳ ಮೇಲೆ ಅಪ್ಪಳಿಸಿ ಬಿಡುವವ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2026-10-20T09:22:53Z</dcterms:created>
  <dcterms:modified xsi:type="dcterms:W3CDTF">2026-10-20T09:22:53Z</dcterms:modified>
  <dc:title>ಕೀರ್ತನೆಗಳು : 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