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த் தீர்க்கதரிசியாகிய எரேமியா யூதாவின் ஜனம் அனைத்துக்கும், எருசலேமின் குடிகள் எல்லாருக்கும் அறிவிக்கிறதற்காக அவர்களை நோக்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வார்த்தைகளைக் கேளாமற்போனபடியினா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ந்த உக்கிரமாகிய மதுபானத்தின் பாத்திரத்தை நீ என் கையிலிருந்து வாங்கி அவர்கள் எல்லாருக்கும் அதிலே குடிக்கக்கொடு என்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நான் அந்தப் பாத்திரத்தைக் கர்த்தருடைய கையிலிருந்து வாங்கி, கர்த்தர் என்னை அனுப்பின எல்லா ஜாதிகளுக்கும் குடிக்கக் கொடுத்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கிப்தின் ராஜாவாகிய பார்வோனுக்கும், அவன் ஊழியக்காரருக்கும் அவன் பிரபுக்களுக்கும், அவனுடைய எல்லா ஜனத்துக்கு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ஏதோமுக்கும், மோவாபுக்கும், அம்மோன் புத்திரருக்கு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ருவினுடைய எல்லா ராஜாக்களுக்கும், சீதோனுடைய எல்லா ராஜாக்களுக்கும், சமுத்திரத்துக்கு அக்கரையான தீவுகளின் ராஜாக்களுக்கு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தானுக்கும், தேமாவுக்கும், பூசுக்கும், கடையாந்தரங்களிலுள்ள அனைவருக்கு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ரபிதேசத்து எல்லா ராஜாக்களுக்கும், வனாந்தரத்தில் கலந்து குடியிருக்கிறவர்களுடைய எல்லா ராஜாக்களுக்கு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சிம்ரியினுடைய எல்லா ராஜாக்களுக்கும், ஏலாமினுடைய எல்லா ராஜாக்களுக்கும் மேதியாவினுடைய எல்லா ராஜாக்களுக்கு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மேய்ப்பர்கள் ஓடிப்போகிறதற்கும், மந்தையில் பிரஸ்தாபமானவர்கள் தப்பித்துக்கொள்ளுகிறதற்கும் இடமிராது.]]></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மேய்ப்பர்கள் ஓடிப்போகிறதற்கும், மந்தையில் பிரஸ்தாபமானவர்கள் தப்பித்துக்கொள்ளுகிறதற்கும் இடமிராது.]]></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கள் சுகித்திருந்த தாபரங்கள் கர்த்தருடைய கோபத்தின் எரிச்சலாலே சங்காரமாயி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01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યિર્મેયા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યોશિયાનો પુત્ર રાજા યહોયાકીમ યહૂદિયા પર રાજ્ય કરતો હતો. તેના ચોથા વષેર્ યહૂદિયાના સર્વ લોકો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 તરફથી યમિર્યા પાસે આ સંદેશો આવ્યો. બાબિલના રાજા નબૂખાદનેસ્સારે તે વષેર્ રાજ કરવાનું શ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અને યમિર્યા પ્રબોધકે યહૂદિયાના બધા લોકોને તથા યરૂશાલેમના બધા વતનીઓને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છેલ્લા ત્રેવીસ વર્ષથી, યહૂદિયાના રાજા આમ્મોનના પુત્ર યોશિયાના શાસનનાં 13 માં વર્ષથી તે આજ પર્યં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 પોતાના સંદેશાઓ મને મોકલતો રહ્યો છે. મેં વિશ્વાસુપણે તે તમારી આગળ પ્રગટ કર્યા છે, છતાં તમે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 ધ્યાન આપ્યું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વળી વષોર્ના વષોર્ સુધી યહોવાએ તમારી પાસે પોતાના પ્રબોધકો મોકલ્યા હતા; છતાં પણ તમે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ભળ્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મનો સંદેશો એ હતો કે, “તમે બધા તમારા દુષ્ટ વ્યવહાર અને દુષ્ટ કૃત્યોમાંથી પાછા ફરો, તો તમે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મિ યહોવાએ લાંબા સમય પહેલાં તમને અને તમારા પિતૃઓને સદાને માટે આપી હતી તેમાં રહી શક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મે લોકો મૂર્તિઓની પૂજા અને સેવા કરશો નહિ. તમારા પોતાના માટેે બનાવેલી વસ્તુઓથી મને ક્રોધિત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 તો હું તમને હાનિ પહોંચાડી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પરંતુ તમે મારું સાંભળ્યું નહિ, તમે તમારે માગેર્ આગળ વધ્યા અને તમારી મૂર્તિઓ વડે મને ક્રોધિ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 છે. તેથી તમારા પર આવી પડેલી સર્વ વિપત્તિને માટે તમે પોતે જ જવાબદા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અને હવે સૈન્યોનો દેવ યહોવા કહે છે, “તમે મારું કહ્યું માન્યું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થી હું ઉત્તરના બધા કુળસમૂહોને અને બાબિલના મારા સેવક નબૂખાદનેસ્સારને તેડાવી મંગાવીશ તેમને હું 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શ સામે, એના વતનીઓ સામે અને આસપાસની બધી પ્રજાઓ સામે યુદ્ધ કરવા લઇ આવીશ. હું તેમનું નિકંદન કાઢી]]></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ખીશ અને તેમની એવી હાલત કરીશ જે જોઇને લોકો હેબતાઇ જશે. તેમની હાંસી ઉડાવશે અને હંમેશને માટે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મોશી થ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હું તમારી ખુશી અને લગ્નના ઉલ્લાસને છિનવી લઇશ અને તમારા નોકરી ધંધા પડી ભાંગશે અને હું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ઘરોમાં પ્રકાશતા દીવાઓને હોલવી ના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આ સમગ્ર દેશ ખેદાન-મેદાન અને વેરાન થઇ જશે. અને એ લોકો સિત્તેર વર્ષ બાબિલના રાજાની ગુલામી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ળ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અને જેટલા જલ્દી 70 વર્ષ પૂરાં થાય કે તરત જ હું બાબિલના રાજા તથા તેના લોકોને તેનાં પાપોને 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ક્ષા કરીશ; તેમની ભૂમિને હું હંમેશને માટે ઉજ્જડ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મેં જે જે કહેલું છે, આ ગ્રંથમાં લખેલું છે, અને યમિર્યાએ એ લોકોની વિરુદ્ધ જે જે આગાહી કરી છે,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ધું હું એ દેશ પર ગુજા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ઓ પોતે બળવાન પ્રજાઓ અને મહાન રાજાઓના ગુલામ બનશે અને હું તેમને તેમના હાથનાં કર્યા કૃત્યોનો બદ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ઇસ્રાએલના દેવ યહોવાએ મને આ પ્રમાણે કહ્યું, “મારા ક્રોધથી છલોછલ ભરેલો દ્રાક્ષારસનો આ પ્યાલો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થમાંથી લે. જે સર્વ પ્રજાઓની પાસે હું તને મોકલું તે સર્વને તેમાંથી પીવડાવ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ઓ બધા એ પીધા પછી લથડીયાં ખાશે. અને તેમની વચ્ચે મેં મોકલેલા યુદ્ધથી ભાન ભૂલી 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આથી મેં યહોવાના હાથમાંથી તે પ્યાલો લીધો. અને યહોવાએ મને જે જે પ્રજાઓમાં મોકલ્યો તેમને મેં 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હું યરૂશાલેમ તથા યહૂદિયાના નગરોમાં ગયો અને તે પ્યાલામાંથી તેઓના રાજાઓએ તથા સરદારોએ પી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ણામે તે દિવસથી આજ સુધી તેઓ ઉજ્જડ, ધિક્કાર પામેલા તથા શાપરૂપ થયે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મિસરના રાજા ફારુનને, તેના અમલદારોને તેના દરબારીઓને અને બીજા બધા લોકોને મેં આ પીણું પા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તેમ જ મિસરમાં વસતા બધા વિદેશીઓને, ઉસના બધા રાજાઓને, પલિસ્તીઓનાં શહેરો આશ્કલોન, ગાઝા અને એક્રોન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જાઓને અને આશ્દોદના બચી ગયેલા વતની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અદોમ, મોઆબ અને આમ્મોનના લોકો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તૂરના અને સિદોનના બધા રાજાઓને ભૂમધ્ય કાંઠાના બધા રાજા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દદાન, તેમા અને બૂઝના શહેરોને, અને એ બધાં જેઓએ તેમના વાળ પોતાના માથાની બાજુ પરથી કાપ્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અરબસ્તાનના રણમાં વસતી જાતિઓમાં વસતા બધા રાજા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ઝિમ્રીના, એલામના તથા માદીઓના સર્વ રાજા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એક પછી એક નજીકના અને દૂરના, ઉત્તરના બધા રાજાઓને અને પૃથ્વીના પડ પરના બધાં રાજ્યોને સૌથી છેલ્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બિલનો રાજા પણ એ 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પછી તું તેઓને કહેજે કે, સૈન્યોનો દેવ યહોવા, ઇસ્રાએલના દેવ કહે છે કે, ‘પીધા જ કરો મદમસ્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ઇનેઊલટી કરો અને એવા પડી જાઓ કે ફરીથી ઊઠી ન શકો. કારણ કે હું તમારા પર ભયાવહ યુદ્ધો મોકલી રહ્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જો તેઓ તારા હાથમાંથી પ્યાલો લઇને પીવાની ના પાડે તો તારે તેમને કહેવું. ‘આ સૈન્યોનો દેવ યહો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જ્ઞા છે; તમારે એ પીવો જ પડશે! આ યહોવા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તારે આવું કરવું જ પડશે કારણ કે આ શહેર મારા નામથી ઓળખાય છે. હું તેની પર આફત લાવવાનો જ છું.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વી અપેક્ષા રાખતો નહિ કે તને સજા નહી મળે. કારણ કે હું આ સૃષ્ટિના બધા લોકો પર યુદ્ધ મોકલાવીશ.”‘ 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ન્યોના દેવ યહોવા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તારે તેઓની વિરુદ્ધ પ્રબોધ કરવો જ પડશે. તેઓને કહે કે, યહોવા તેના પોતાના લોકોની વિરુદ્ધ ત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થ્વી પર વસનારા સર્વની વિરુદ્ધ પોતાના પવિત્ર મંદિરમાંથી ગર્જના કરશે. રસ બનાવવા માટે દ્રાક્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દનારા લોકોની જેમ તે ઘાંટા પાડ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એમનો હોકારો પૃથ્વીના છેડા સુધી પહોંચશે. યહોવા બધી પ્રજાઓ સામે આરોપ મૂકે છે, તે બધા માણસોનો ન્યા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 છે. તે દુષ્ટોનો તરવારથી સંહાર કરશે.”‘ આ યહોવા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સૈન્યોના દેવ યહોવા જાહેર કરે છે, “જુઓ, આફત એક દેશમાંથી બીજા દેશમાં, એક પ્રજામાંથી બીજી પ્રજા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ફેલાઇ રહી છે, પૃથ્વીના દૂર દૂરને છેડેથી પ્રચંડ વાવાઝોડું ફૂંકા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તે દિવસે યહોવાએ જેમને મારી નાખ્યા હશે, તેમના મૃતદેહો પૃથ્વીના એક છેડાથી બીજા છેડા સુધી પડ્યા ર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તરરૂપ થઇ જશે; કોઇ તેમને માટે શોક નહિ કરે કે કોઇ તેમને ઉપાડીને દાટ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હે દુષ્ટ આગેવાનો! રડો, પોક મૂકીને રડો, હે લોકોના ઘેટાં પાળકો! તમારી કતલનો સમય આવી પહોંચ્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ટેલા માટલાના ટુકડાની જેમ તમે ચારેબાજુ વિખેરાઇ 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તમને હવે સંતાવાની જગ્યા મળશે નહિ, નાસી જવાને રસ્તો પણ નહિ મળે. હવે લોકોના ગોવાળને ઉગારવાનો કો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રો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સાંભળો, આગેવાનો આક્રંદ કરે છે, ઘેટાંપાળકો પોક મૂકીને રૂદન કરે છે, કારણ કે યહોવા તેમના દેશનો ના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 રહ્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તેમના ભયંકર રોષને કારણે તેમના શાંત નિવાસો ખંડેર થઇ રહ્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શિકારની શોધમાં ગુફામાંથી બહાર જતા સિંહની જેમ યહોવા બહાર આવે છે. યહોવાના ભયંકર ક્રોધને 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ન્યો વારંવાર ચઢી આવ્યાં, પરિણામે તેમની ભૂમિ વેરાન વગડો થઇ ગઇ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25]]></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2026-10-20T05:23:55Z</dcterms:created>
  <dcterms:modified xsi:type="dcterms:W3CDTF">2026-10-20T05:23:55Z</dcterms:modified>
  <dc:title>યિર્મેયા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