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டுக்கண் செய்து, ஊத்தையும் அழுக்குமாயிருக்கிற நகரத்துக்கு ஐயோ!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டுக்கண் செய்து, ஊத்தையும் அழுக்குமாயிருக்கிற நகரத்துக்கு ஐயோ!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சத்தத்துக்குச் செவிகொடுக்கவில்லை; அது கடிந்துகொள்ளுதலை ஏற்றுக்கொள்ளவில்லை; அது கர்த்தரை நம்பவில்லை; அது தன் தேவனிடத்தில் சேர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சத்தத்துக்குச் செவிகொடுக்கவில்லை; அது கடிந்துகொள்ளுதலை ஏற்றுக்கொள்ளவில்லை; அது கர்த்தரை நம்பவில்லை; அது தன் தேவனிடத்தில் சேர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ள்ளே இருக்கிற அதின் அதிபதிகள் கெர்ச்சிக்கிற சிங்கங்கள்; அதின் நியாயாதிபதிகள் சாயங்காலத்தில் புறப்படுகிறதும் விடியற்காலமட்டும் ஒரு எலும்பையும் மீதியாக வைக்காததுமான ஓநாய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ள்ளே இருக்கிற அதின் அதிபதிகள் கெர்ச்சிக்கிற சிங்கங்கள்; அதின் நியாயாதிபதிகள் சாயங்காலத்தில் புறப்படுகிறதும் விடியற்காலமட்டும் ஒரு எலும்பையும் மீதியாக வைக்காததுமான ஓநாய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ன் தீர்க்கதரிசிகள் வீண்பெருமையும் வஞ்சகமுமுள்ளவர்கள்; அதின் ஆசாரியன் பரிசுத்த ஸ்தலத்தைப் பரிசுத்தக்குலைச்சலாக்கி, வேதத்துக்கு அநியாயஞ்செய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ன் தீர்க்கதரிசிகள் வீண்பெருமையும் வஞ்சகமுமுள்ளவர்கள்; அதின் ஆசாரியன் பரிசுத்த ஸ்தலத்தைப் பரிசுத்தக்குலைச்சலாக்கி, வேதத்துக்கு அநியாயஞ்செய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ன் தீர்க்கதரிசிகள் வீண்பெருமையும் வஞ்சகமுமுள்ளவர்கள்; அதின் ஆசாரியன் பரிசுத்த ஸ்தலத்தைப் பரிசுத்தக்குலைச்சலாக்கி, வேதத்துக்கு அநியாயஞ்செய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ள் இருக்கிற கர்த்தர் நீதியுள்ளவர்; அவர் அநியாயஞ்செய்வதில்லை; அவர் குறைவில்லாமல், காலைதோறும் தம்முடைய நியாயத்தை விளங்கப்பண்ணுகிறார்; அநியாயக்காரனோ வெட்கம் அறிய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ள் இருக்கிற கர்த்தர் நீதியுள்ளவர்; அவர் அநியாயஞ்செய்வதில்லை; அவர் குறைவில்லாமல், காலைதோறும் தம்முடைய நியாயத்தை விளங்கப்பண்ணுகிறார்; அநியாயக்காரனோ வெட்கம் அறிய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ள் இருக்கிற கர்த்தர் நீதியுள்ளவர்; அவர் அநியாயஞ்செய்வதில்லை; அவர் குறைவில்லாமல், காலைதோறும் தம்முடைய நியாயத்தை விளங்கப்பண்ணுகிறார்; அநியாயக்காரனோ வெட்கம் அறிய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ாதிகளைச் சங்கரித்தேன்; அவர்கள் துருகங்கள் பாழாயின; அவர்களுடைய வீதிகளை ஒருவரும் கடந்துபோகாதபடிக்குப் பாழாக்கினேன்; அவர்களுடைய பட்டணங்கள் மனுஷரில்லாதபடிக்கும் குடியில்லாதபடிக்கும் அவாந்தரையாயின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ாதிகளைச் சங்கரித்தேன்; அவர்கள் துருகங்கள் பாழாயின; அவர்களுடைய வீதிகளை ஒருவரும் கடந்துபோகாதபடிக்குப் பாழாக்கினேன்; அவர்களுடைய பட்டணங்கள் மனுஷரில்லாதபடிக்கும் குடியில்லாதபடிக்கும் அவாந்தரையாயின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ாதிகளைச் சங்கரித்தேன்; அவர்கள் துருகங்கள் பாழாயின; அவர்களுடைய வீதிகளை ஒருவரும் கடந்துபோகாதபடிக்குப் பாழாக்கினேன்; அவர்களுடைய பட்டணங்கள் மனுஷரில்லாதபடிக்கும் குடியில்லாதபடிக்கும் அவாந்தரையாயின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வாசஸ்தலம் நிர்மூலமாகாதபடிக்கு நீ எனக்குப் பயந்து, கடிந்துகொள்ளுதலை ஏற்றுக்கொள் என்றேன்; நான் அவர்களை எப்படி தண்டித்தாலும் அவர்கள் அதிகாலையில் எழுந்து தங்கள் கிரியைகளையெல்லாம் கேடாக்க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வாசஸ்தலம் நிர்மூலமாகாதபடிக்கு நீ எனக்குப் பயந்து, கடிந்துகொள்ளுதலை ஏற்றுக்கொள் என்றேன்; நான் அவர்களை எப்படி தண்டித்தாலும் அவர்கள் அதிகாலையில் எழுந்து தங்கள் கிரியைகளையெல்லாம் கேடாக்க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வாசஸ்தலம் நிர்மூலமாகாதபடிக்கு நீ எனக்குப் பயந்து, கடிந்துகொள்ளுதலை ஏற்றுக்கொள் என்றேன்; நான் அவர்களை எப்படி தண்டித்தாலும் அவர்கள் அதிகாலையில் எழுந்து தங்கள் கிரியைகளையெல்லாம் கேடாக்க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வாசஸ்தலம் நிர்மூலமாகாதபடிக்கு நீ எனக்குப் பயந்து, கடிந்துகொள்ளுதலை ஏற்றுக்கொள் என்றேன்; நான் அவர்களை எப்படி தண்டித்தாலும் அவர்கள் அதிகாலையில் எழுந்து தங்கள் கிரியைகளையெல்லாம் கேடாக்க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நான் கொள்ளையாட எழும்பும் நாள்மட்டும் எனக்குக் காத்திருங்கள் என்று கர்த்தர் சொல்லுகிறார்; என் சினமாகிய உக்கிரகோபத்தையெல்லாம் அவர்கள்மேல் சொரியும்படி ஜாதிகளைச் சேர்க்கவும், ராஜ்யங்களைக் கூட்டவும் நான் தீர்மானம்பண்ணினேன்; பூமியெல்லாம் என் எரிச்சலின் அக்கினியினால் அழிய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நான் கொள்ளையாட எழும்பும் நாள்மட்டும் எனக்குக் காத்திருங்கள் என்று கர்த்தர் சொல்லுகிறார்; என் சினமாகிய உக்கிரகோபத்தையெல்லாம் அவர்கள்மேல் சொரியும்படி ஜாதிகளைச் சேர்க்கவும், ராஜ்யங்களைக் கூட்டவும் நான் தீர்மானம்பண்ணினேன்; பூமியெல்லாம் என் எரிச்சலின் அக்கினியினால் அழிய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நான் கொள்ளையாட எழும்பும் நாள்மட்டும் எனக்குக் காத்திருங்கள் என்று கர்த்தர் சொல்லுகிறார்; என் சினமாகிய உக்கிரகோபத்தையெல்லாம் அவர்கள்மேல் சொரியும்படி ஜாதிகளைச் சேர்க்கவும், ராஜ்யங்களைக் கூட்டவும் நான் தீர்மானம்பண்ணினேன்; பூமியெல்லாம் என் எரிச்சலின் அக்கினியினால் அழிய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நான் கொள்ளையாட எழும்பும் நாள்மட்டும் எனக்குக் காத்திருங்கள் என்று கர்த்தர் சொல்லுகிறார்; என் சினமாகிய உக்கிரகோபத்தையெல்லாம் அவர்கள்மேல் சொரியும்படி ஜாதிகளைச் சேர்க்கவும், ராஜ்யங்களைக் கூட்டவும் நான் தீர்மானம்பண்ணினேன்; பூமியெல்லாம் என் எரிச்சலின் அக்கினியினால் அழிய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ஜனங்களெல்லாரும் கர்த்தருடைய நாமத்தைத் தொழுதுகொண்டு ஒருமனப்பட்டு அவருக்கு ஆராதனை செய்யும்படிக்கு நான் அவர்கள் பாஷையைச் சுத்தமான பாஷையாக மாறப்பண்ண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ஜனங்களெல்லாரும் கர்த்தருடைய நாமத்தைத் தொழுதுகொண்டு ஒருமனப்பட்டு அவருக்கு ஆராதனை செய்யும்படிக்கு நான் அவர்கள் பாஷையைச் சுத்தமான பாஷையாக மாறப்பண்ண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த்தியோப்பியாவின் நதிகளுக்கு அக்கரையிலிருந்து என்னிடத்தில் விண்ணப்பம்பண்ணுகிறவர்களாகிய சிதறடிக்கப்பட்டவர்களின் குமாரத்தியானவள் எனக்குக் காணிக்கை கொண்டுவருவாள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த்தியோப்பியாவின் நதிகளுக்கு அக்கரையிலிருந்து என்னிடத்தில் விண்ணப்பம்பண்ணுகிறவர்களாகிய சிதறடிக்கப்பட்டவர்களின் குமாரத்தியானவள் எனக்குக் காணிக்கை கொண்டுவருவாள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க்கு விரோதமாய்த் துரோகம்பண்ணி, நீ செய்த உன் எல்லாக் கிரியைகளினிமித்தமும் அந்நாளிலே வெட்கப்படாதிருப்பாய்; அப்பொழுது நான் உன் பெருமையைக்குறித்துக் களிகூர்ந்தவர்களை உன் நடுவிலிருந்து விலக்கிவிடுவேன்; நீ இனி என் பரிசுத்த பர்வதத்தில் அகங்காரங்கொள்ளமாட்டாய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க்கு விரோதமாய்த் துரோகம்பண்ணி, நீ செய்த உன் எல்லாக் கிரியைகளினிமித்தமும் அந்நாளிலே வெட்கப்படாதிருப்பாய்; அப்பொழுது நான் உன் பெருமையைக்குறித்துக் களிகூர்ந்தவர்களை உன் நடுவிலிருந்து விலக்கிவிடுவேன்; நீ இனி என் பரிசுத்த பர்வதத்தில் அகங்காரங்கொள்ளமாட்டாய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க்கு விரோதமாய்த் துரோகம்பண்ணி, நீ செய்த உன் எல்லாக் கிரியைகளினிமித்தமும் அந்நாளிலே வெட்கப்படாதிருப்பாய்; அப்பொழுது நான் உன் பெருமையைக்குறித்துக் களிகூர்ந்தவர்களை உன் நடுவிலிருந்து விலக்கிவிடுவேன்; நீ இனி என் பரிசுத்த பர்வதத்தில் அகங்காரங்கொள்ளமாட்டாய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நடுவில் சிறுமையும் எளிமையுமான ஜனத்தை மீதியாக வைப்பேன்; அவர்கள் கர்த்தருடைய நாமத்தின்மேல் நம்பிக்கையாயிருப்ப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நடுவில் சிறுமையும் எளிமையுமான ஜனத்தை மீதியாக வைப்பேன்; அவர்கள் கர்த்தருடைய நாமத்தின்மேல் நம்பிக்கையாயிருப்ப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ல் மீதியானவர்கள் அநியாயஞ்செய்வதில்லை; அவர்கள் பொய் பேசுவதுமில்லை; வஞ்சகநாவு அவர்கள் வாயில் கண்டுபிடிக்கப்படுவதுமில்லை; அவர்கள் தங்களைப் பயப்படுத்துவாரில்லாமல் புசித்துப் படுத்துக்கொள்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ல் மீதியானவர்கள் அநியாயஞ்செய்வதில்லை; அவர்கள் பொய் பேசுவதுமில்லை; வஞ்சகநாவு அவர்கள் வாயில் கண்டுபிடிக்கப்படுவதுமில்லை; அவர்கள் தங்களைப் பயப்படுத்துவாரில்லாமல் புசித்துப் படுத்துக்கொள்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யோன் குமாரத்தியே, கெம்பீரித்துப்பாடு; இஸ்ரவேலரே, ஆர்ப்பரியுங்கள்; எருசலேம் குமாரத்தியே, நீ முழுஇருதயத்தோடும் மகிழ்ந்து களிகூர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உன் ஆக்கினைகளை அகற்றி, உன் சத்துருக்களை விலக்கினார்; இஸ்ரவேலின் ராஜாவாகிய கர்த்தர் உன் நடுவிலே இருக்கிறார்; இனித் தீங்கைக் காணாதிருப்பாய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உன் ஆக்கினைகளை அகற்றி, உன் சத்துருக்களை விலக்கினார்; இஸ்ரவேலின் ராஜாவாகிய கர்த்தர் உன் நடுவிலே இருக்கிறார்; இனித் தீங்கைக் காணாதிருப்பாய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உன் ஆக்கினைகளை அகற்றி, உன் சத்துருக்களை விலக்கினார்; இஸ்ரவேலின் ராஜாவாகிய கர்த்தர் உன் நடுவிலே இருக்கிறார்; இனித் தீங்கைக் காணாதிருப்பாய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ாளிலே எருசலேமைப் பார்த்து, பயப்படாதே என்றும், சீயோனைப் பார்த்து உன் கைகளைத் தளரவிடாதே என்றும் சொல்லப்பட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தேவனாகிய கர்த்தர் உன் நடுவில் இருக்கிறார்; அவர் வல்லமையுள்ளவர், அவர் இரட்சிப்பார்; அவர் உன்பேரில் சந்தோஷமாய் மகிழ்ந்து தம்முடைய அன்பினிமித்தம் அமர்ந்திருப்பார்; அவர் உன்பேரில் கெம்பீரமாய்க் களிகூருவ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தேவனாகிய கர்த்தர் உன் நடுவில் இருக்கிறார்; அவர் வல்லமையுள்ளவர், அவர் இரட்சிப்பார்; அவர் உன்பேரில் சந்தோஷமாய் மகிழ்ந்து தம்முடைய அன்பினிமித்தம் அமர்ந்திருப்பார்; அவர் உன்பேரில் கெம்பீரமாய்க் களிகூருவ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தேவனாகிய கர்த்தர் உன் நடுவில் இருக்கிறார்; அவர் வல்லமையுள்ளவர், அவர் இரட்சிப்பார்; அவர் உன்பேரில் சந்தோஷமாய் மகிழ்ந்து தம்முடைய அன்பினிமித்தம் அமர்ந்திருப்பார்; அவர் உன்பேரில் கெம்பீரமாய்க் களிகூருவ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சபையின் மனுஷராயிருந்து பண்டிகை ஆசரிப்பில்லாமையால் உண்டான நிந்தையினிமித்தம் சஞ்சலப்பட்டவர்களை நான் ஏகமாய்க் கூட்டிக்கொள்ளுவ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 அக்காலத்திலே உன்னைச் சிறுமைப்படுத்தின யாவரையும் தண்டிப்பேன்; நொண்டியானவனை இரட்சித்து தள்ளுண்டவனைச் சேர்த்துக்கொள்ளுவேன்; அவர்கள் வெட்கம் அநுபவித்த சகல தேசங்களிலும் அவர்களுக்குப் புகழ்ச்சியும் கீர்த்தியும் உண்டாகச் செய்வ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 அக்காலத்திலே உன்னைச் சிறுமைப்படுத்தின யாவரையும் தண்டிப்பேன்; நொண்டியானவனை இரட்சித்து தள்ளுண்டவனைச் சேர்த்துக்கொள்ளுவேன்; அவர்கள் வெட்கம் அநுபவித்த சகல தேசங்களிலும் அவர்களுக்குப் புகழ்ச்சியும் கீர்த்தியும் உண்டாகச் செய்வ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 அக்காலத்திலே உன்னைச் சிறுமைப்படுத்தின யாவரையும் தண்டிப்பேன்; நொண்டியானவனை இரட்சித்து தள்ளுண்டவனைச் சேர்த்துக்கொள்ளுவேன்; அவர்கள் வெட்கம் அநுபவித்த சகல தேசங்களிலும் அவர்களுக்குப் புகழ்ச்சியும் கீர்த்தியும் உண்டாகச் செய்வ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ாலத்திலே உங்களைக் கூட்டிக்கொண்டுவருவேன், அக்காலத்திலே உங்களைச் சேர்த்துக்கொள்வேன்; உங்கள் கண்காண நான் உங்கள் சிறையிருப்பைத் திருப்பும்போது, பூமியிலுள்ள சகல ஜனங்களுக்குள்ளும் நான் உங்களைக் கீர்த்தியும் புகழ்ச்சியுமாக வைப்பேன் என்று கர்த்தர் சொல்ல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ாலத்திலே உங்களைக் கூட்டிக்கொண்டுவருவேன், அக்காலத்திலே உங்களைச் சேர்த்துக்கொள்வேன்; உங்கள் கண்காண நான் உங்கள் சிறையிருப்பைத் திருப்பும்போது, பூமியிலுள்ள சகல ஜனங்களுக்குள்ளும் நான் உங்களைக் கீர்த்தியும் புகழ்ச்சியுமாக வைப்பேன் என்று கர்த்தர் சொல்ல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ாலத்திலே உங்களைக் கூட்டிக்கொண்டுவருவேன், அக்காலத்திலே உங்களைச் சேர்த்துக்கொள்வேன்; உங்கள் கண்காண நான் உங்கள் சிறையிருப்பைத் திருப்பும்போது, பூமியிலுள்ள சகல ஜனங்களுக்குள்ளும் நான் உங்களைக் கீர்த்தியும் புகழ்ச்சியுமாக வைப்பேன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জেরুশালেম, তোমার লোকেরা ঈশ্বরের বিরুদ্ধে যুদ্ধ করেছিল! তারা অন্য়দের আঘাত করেছিল এবং তোমাকে পাপ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লঙ্কিত করা হয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োমার লোকেরা আমার কথা শোনেনি! তারা আমার শিক্ষা গ্রহণ করেনি| জেরুশালেম প্রভুতে বিশ্বাস করে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 তার ঈশ্বরের কাছে য়ায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জেরুশালেমের নেতারা গর্জনকারী সিংহের মতো| তারা বিচারকেরা ক্ষুধার্ত নেকড়ের মতো য়ে নেক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ধ্যেবেলায় মেষদের আক্রমণ করতে আসে আর দেখে সকালবেলায় কিছুই পড়ে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র ভাব্বাদীরা আরও অধিকতর জিনিষে অধিকার পাওয়ার জন্য সবসময গোপন পরিকল্পনা করছে| তার য়াজ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বিত্র বস্তু এমনভাবে ব্যবহার করেছিল য়েন তারা পবিত্র নয| তারা ঈশ্বরের বিধির বিরুদ্ধে উগ্র আচ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ঈশ্বর এখনও পর্য়ন্ত সেই শহরে আছেন এবং তিনি এখনও তাদের প্রতি অনুগত| ঈশ্বর কোন ভুল কাজ কর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তাঁর প্রজাদের সাহায্য করে যান| প্রতিদিন সকালে ভালো সিদ্ধান্ত নেবার জন্য তিনি লোকেদের সাহায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ন| কিন্তু ঐ খারাপ লোকেরা তাদের খারাপ কাজের জন্য মোটেই লজ্জিত ন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ঈশ্বর বলেছিলেন, “আমি পুরো জাতিদের ধ্বংস করেছি| আমি আত্মরক্ষার অট্টালিকাগুলি ধ্বংস করেছি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স্তাগুলি ধ্বংস করেছি এবং এখন আর কেউই সেখানে য়েতে পারে না| তাদের শহরগুলি শূন্য এবং সেখানে আর কেউ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খনও বাস ক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তোমাদের এই কথাগুলি বলছি য়েন তোমরা এর থেকে শিক্ষা পাও| আমি চাই তোমরা আমাকে ভয় পাও এবং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মান কর| য়দি তোমরা তা করো, তাহলে তোমাদের বাড়ী কখনই ধ্বংস হবে না| য়দি তোমরা এই কাজ কর, তাহল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কখনোই আমার পরিকল্পনা অনুযায়ীধ্বংস করব না|” কিন্তু ঐ খারাপ লোকেরা একই ধরণের খারাপ কাজ আর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শী করে করতে চাইছে, য়া তারা ইতিমধ্যেই করেছ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বলেছেন, “সেজন্যে একটু অপেক্ষা করো, য়াতে আমি দাঁড়িয়ে তোমাদের বিচার করতে পারি| অ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হুজাতির থেকে লোক আনা এবং তোমাদের শাস্তি দেবার জন্য তাদের ব্যবহার করা অবশ্যই কর্তব্য আমার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বিরুদ্ধে আমার ক্রোধ দেখানোর জন্য ঐ লোকেদের ব্যবহার করবো| আমি তাদের দ্বারা দেখাব য়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তখানি মানসিকভাবে বিপর্য়স্ত এবং পুরো দেশটি ধ্বংস হযে য়া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খন আমি অন্যান্য জাতির লোকেদের পরিবর্তন করব যাতে তারা শুদ্ধ মুখে, শুদ্ধ ভাষায় প্রভুকে ডাকে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ঁধে কাঁধ দিযে ‘একজন লোকের মত মিলিত হবে এবং আমাকে উপাসন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ূশ দেশের নদীর ওপার থেকে লোকজন সরাসরি চলে আসবে| চারিদিকে ছড়িয়ে পড়া আমার লোকেরা আমা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বে| আমার উপাসনাকারীরা আমার কাছে তাদের উপহার নিয়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তখন জেরুশালেম, য়েসব খারাপ কাজগুলো তোমার লোকেরা আমার বিরুদ্ধে করেছে তার জন্য আর তোমাকে লজ্জ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ে হবে না| কেন? কারণ আমি জেরুশালেম থেকে সেইসব খারাপ লোকদের দূর করে দেব| আমি সেইসব অহঙ্কারী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িয়ে নিযে যাবো| আমার এই পবিত্র পর্বতে ঐসব অহঙ্কারী লোকেদের কেউই থাক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়ারা নম্র ও বিনীত শুধুমাত্র সেইসব লোকেদেরই আমি আমার শহরে বাস করতে দেব এবং তারা প্রভুর না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্থা রা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ইস্রায়েলীয়রা য়ারা বেঁচে আছে, তারা মন্দ কাজ করবে না| তারা কখনই প্রবঞ্চিত করার চেষ্টা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মেষের মত হবে যারা খায় আর শান্তিতে শুয়ে থাকে- এবং কেউই তাদের বিরক্ত কর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জেরুশালেম, খুশী হও এবং উপভোগ কর| ইস্রাযেল আনন্দে চিত্কার করো| জেরুশালেম সুখে থাকো এবং মজা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েন? কারণ প্রভু তোমাদের শাস্তি দেওয়া বন্ধ করেছেন! তিনি তোমাদের শত্রুদের শক্তিশালী উচ্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ট্টালিকাগুলি ধ্বংস করেছিলেন! ইস্রায়েলের রাজা! প্রভু তোমার সঙ্গে আছেন| কোন অঘটনের বিষয়ে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শ্চিন্তা করার দরকার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সেই সমযে, জেরুশালেমকে বলা হবে, “শক্ত হও, ভয় পেও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োমার প্রভু ঈশ্বর তোমার সঙ্গে আছেন| তিনি শক্তিশালী সৈন্যের মতো| তিনি তোমাকে রক্ষা করবেন|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বেন তিনি তোমাকে কতটা ভালোবাসেন| তিনি তোমার সঙ্গে কতটা সুখী তা দেখাবেন| তিনি তোমার ওপর এত খুশ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ন য়ে, তিনি গান গাইবেন ও নাচব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্রভু বলেছিলেন, “আমি তোমার লজ্জাকে দূর করে দেবো| আমি ঐসব লোকদের তোমাকে আঘাত করা থেকে থামা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সেই সময়ে, য়েসব লোক তোমাকে আঘাত করে তাদের আমি শাস্তি দেব| আমি আমার আঘাত পাওয়া লোকদের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| য়েসব লোকেরা ছুটে পালাতে বাধ্য় হযেছিল তাদের আমি ফিরিয়ে আনবো| এবং আমি তাদের বিখ্যাত করে তুল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জায়গার লোক তাদের প্রশংস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েই সময়ে, আমি তোমাদের ফিরিয়ে আনবো| আমি তোমাদের সবাইকে একসঙ্গে ফিরিয়ে আনবো| আমি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খ্যাত করে তুলব| সব জায়গার লোক তোমাদের প্রশংসা করবে| আর সেটা তখনই ঘটবে য়খন আমি কয়েদীদের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র চোখের সামনে দিয়ে ফিরিয়ে আনবো|” প্রভু ঐ কথাগুলো বল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2026-10-20T07:53:26Z</dcterms:created>
  <dcterms:modified xsi:type="dcterms:W3CDTF">2026-10-20T07:53:26Z</dcterms:modified>
  <dc:title>সফনিয়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