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, அவர் தம்முடைய பன்னிரண்டு சீஷர்களையும் தம்மிடத்தில் வரவழைத்து, அசுத்த ஆவிகளைத் துரத்தவும், சகல வியாதிகளையும், சகல நோய்களையும் நீக்கவும் அவர்களுக்கு அதிகாரம் 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, அவர் தம்முடைய பன்னிரண்டு சீஷர்களையும் தம்மிடத்தில் வரவழைத்து, அசுத்த ஆவிகளைத் துரத்தவும், சகல வியாதிகளையும், சகல நோய்களையும் நீக்கவும் அவர்களுக்கு அதிகாரம் 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ப் பன்னிரண்டு அப்போஸ்தலருடைய நாமங்களாவன: முந்தினவன் பேதுரு என்னப்பட்ட சீமோன், அவன் சகோதரன் அந்திரேயா, செபதேயுவின் குமாரன் யாக்கோபு, அவன் சகோதரன் யோவான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ப் பன்னிரண்டு அப்போஸ்தலருடைய நாமங்களாவன: முந்தினவன் பேதுரு என்னப்பட்ட சீமோன், அவன் சகோதரன் அந்திரேயா, செபதேயுவின் குமாரன் யாக்கோபு, அவன் சகோதரன் யோவான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லிப்பு, பர்த்தொலொமேயு, தோமா, ஆயக்காரனாகிய மத்தேயு, அல்பேயுவின் குமாரன் யாக்கோபு, ததேயு என்னும் மறுநாமமுள்ள லெபேய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ியனாகிய சீமோன், அவரைக் காட்டிக்கொடுத்த யூதாஸ்காரியோத்து என்பவை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ப் பன்னிருவரையும் இயேசு அனுப்புகையில், அவர்களுக்குக் கட்டளையிட்டுச் சொன்னது என்னவென்றால்: நீங்கள் புறஜாதியார் நாட்டுக்குப் போகாமலும், சமாரியர் பட்டணங்களில் பிரவேசியாம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ப் பன்னிருவரையும் இயேசு அனுப்புகையில், அவர்களுக்குக் கட்டளையிட்டுச் சொன்னது என்னவென்றால்: நீங்கள் புறஜாதியார் நாட்டுக்குப் போகாமலும், சமாரியர் பட்டணங்களில் பிரவேசியாம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ணாமற் போன ஆடுகளாகிய இஸ்ரவேல் வீட்டாரிடத்திற்குப் போ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கையில், பரலோகராஜ்யம் சமீபித்திருக்கிறது என்று பிரசங்க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யாதியுள்ளவர்களைச் சொஸ்தமாக்குங்கள், குஷ்டரோகிகளைச் சுத்தம்பண்ணுங்கள், மரித்தோரை எழுப்புங்கள், பிசாசுகளைத் துரத்துங்கள்; இலவசமாய்ப் பெற்றீர்கள் இலவசமாய்க் கொ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யாதியுள்ளவர்களைச் சொஸ்தமாக்குங்கள், குஷ்டரோகிகளைச் சுத்தம்பண்ணுங்கள், மரித்தோரை எழுப்புங்கள், பிசாசுகளைத் துரத்துங்கள்; இலவசமாய்ப் பெற்றீர்கள் இலவசமாய்க் கொ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கச்சைகளில் பொன்னையாவது, வெள்ளியையாவது, செம்பையாவ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க்காகப் பையையாவது, இரண்டு அங்கிகளையாவது, பாதரட்சைகளையாவது, தடியையாவது தேடி வைக்கவேண்டாம்; வேலையாள் தன் ஆகாரத்துக்குப் பாத்திரனாயி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க்காகப் பையையாவது, இரண்டு அங்கிகளையாவது, பாதரட்சைகளையாவது, தடியையாவது தேடி வைக்கவேண்டாம்; வேலையாள் தன் ஆகாரத்துக்குப் பாத்திரனாய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ப் பட்டணத்திலாவது கிராமத்திலாவது நீங்கள் பிரவேசிக்கும்போது, அதிலே பாத்திரமானவன் யாரென்று விசாரித்து, நீங்கள் புறப்படுமளவும் அவனிடத்தில் தங்கிய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ப் பட்டணத்திலாவது கிராமத்திலாவது நீங்கள் பிரவேசிக்கும்போது, அதிலே பாத்திரமானவன் யாரென்று விசாரித்து, நீங்கள் புறப்படுமளவும் அவனிடத்தில் தங்கிய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வீட்டுக்குள் நீங்கள் பிரவேசிக்கும்போது அதை வாழ்த்த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வீட்டுக்குள் நீங்கள் பிரவேசிக்கும்போது அதை வாழ்த்த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வீடு பாத்திரமாயிருந்தால் நீங்கள் கூறின சமாதானம் அவர்கள்மேல் வரக்கடவது; அபாத்திரமாயிருந்தால் நீங்கள் கூறின சமாதானம் உங்களிடத்திற்கு திரும்பக்கடவது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வீடு பாத்திரமாயிருந்தால் நீங்கள் கூறின சமாதானம் அவர்கள்மேல் வரக்கடவது; அபாத்திரமாயிருந்தால் நீங்கள் கூறின சமாதானம் உங்களிடத்திற்கு திரும்பக்கடவத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ன் ஜீவனைக் காக்கிறவன் அதை இழந்து போவான். தன் ஜீவனை இழந்துபோகிறவன் அதைக் கா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ன் ஜீவனைக் காக்கிறவன் அதை இழந்து போவான். தன் ஜீவனை இழந்துபோகிறவன் அதைக் கா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ங்களை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ங்களை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வனாகிலும் உங்களை ஏற்றுக்கொள்ளாமலும், உங்கள் வார்த்தைகளைக் கேளாமலும்போனால், அந்த வீட்டையாவது பட்டணத்தையாவது விட்டுப் புறப்படும்போது, உங்கள் கால்களில் படிந்த தூசியை உதறிப்போட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வனாகிலும் உங்களை ஏற்றுக்கொள்ளாமலும், உங்கள் வார்த்தைகளைக் கேளாமலும்போனால், அந்த வீட்டையாவது பட்டணத்தையாவது விட்டுப் புறப்படும்போது, உங்கள் கால்களில் படிந்த தூசியை உதறிப்போட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த்தீர்ப்பு நாளிலே அந்தப் பட்டணத்திற்கு நேரிடுவதைப்பார்க்கிலும் சோதோம் கொமோரா நாட்டிற்கு நேரிடுவது இலகுவாயிருக்கும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டுகளை ஓநாய்களுக்குள்ளே அனுப்புகிறது போல, இதோ, நான் உங்களை அனுப்புகிறேன்; ஆகையால், சர்ப்பங்களைப்போல வினாவுள்ளவர்களாயும் புறாக்களைப்போல கபடற்றவர்களுமாய் இ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டுகளை ஓநாய்களுக்குள்ளே அனுப்புகிறது போல, இதோ, நான் உங்களை அனுப்புகிறேன்; ஆகையால், சர்ப்பங்களைப்போல வினாவுள்ளவர்களாயும் புறாக்களைப்போல கபடற்றவர்களுமாய் இ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ைக் குறித்து எச்சரிக்கையாயிருங்கள்; அவர்கள் உங்களை ஆலோசனைச் சங்கங்களுக்கு ஒப்புக்கொடுத்து, தங்கள் ஜெப ஆலயங்களில் உங்களை வாரினால் அட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ைக் குறித்து எச்சரிக்கையாயிருங்கள்; அவர்கள் உங்களை ஆலோசனைச் சங்கங்களுக்கு ஒப்புக்கொடுத்து, தங்கள் ஜெப ஆலயங்களில் உங்களை வாரினால் அட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க்கும் புறஜாதியாருக்கும் சாட்சியாக என்னிமித்தம் அதிபதிகளுக்கு முன்பாகவும், ராஜாக்களுக்கு முன்பாகவும் கொண்டுப்போகப்படு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க்கும் புறஜாதியாருக்கும் சாட்சியாக என்னிமித்தம் அதிபதிகளுக்கு முன்பாகவும், ராஜாக்களுக்கு முன்பாகவும் கொண்டுப்போகப்படு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தீர்க்கதரிசி என்னும் நாமத்தினிமித்தம் தீர்க்கதரிசியை ஏற்றுக்கொள்ளுகிறவன் தீர்க்கதரிசிக்கேற்ற பலனை அடைவான்; நீதிமான் என்னும் நாமத்தினிமித்தம் நீதிமானை ஏற்றுக்கொள்ளுகிறவன் நீதிமானுக்கேற்ற பலனை அடை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தீர்க்கதரிசி என்னும் நாமத்தினிமித்தம் தீர்க்கதரிசியை ஏற்றுக்கொள்ளுகிறவன் தீர்க்கதரிசிக்கேற்ற பலனை அடைவான்; நீதிமான் என்னும் நாமத்தினிமித்தம் நீதிமானை ஏற்றுக்கொள்ளுகிறவன் நீதிமானுக்கேற்ற பலனை அடை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தீர்க்கதரிசி என்னும் நாமத்தினிமித்தம் தீர்க்கதரிசியை ஏற்றுக்கொள்ளுகிறவன் தீர்க்கதரிசிக்கேற்ற பலனை அடைவான்; நீதிமான் என்னும் நாமத்தினிமித்தம் நீதிமானை ஏற்றுக்கொள்ளுகிறவன் நீதிமானுக்கேற்ற பலனை அடை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ீஷன் என்னும் நாமத்தினிமித்தம் இந்தச் சிறியரில் ஒருவனுக்கு ஒருகலசம் தண்ணீர் மாத்திரம் குடிக்கக் கொடுக்கிறவனும் தன் பலனை அடையாமற்போக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ீஷன் என்னும் நாமத்தினிமித்தம் இந்தச் சிறியரில் ஒருவனுக்கு ஒருகலசம் தண்ணீர் மாத்திரம் குடிக்கக் கொடுக்கிறவனும் தன் பலனை அடையாமற்போக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ஒப்புக்கொடுக்கும்போது: எப்படிப்பேசுவோம் என்றும், என்னத்தைப் பேசுவோம் என்றும் கவலைப்படாதிருங்கள்; நீங்கள் பேசவேண்டியது அந்நேரத்தில் உங்களுக்கு அருளப்ப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ஒப்புக்கொடுக்கும்போது: எப்படிப்பேசுவோம் என்றும், என்னத்தைப் பேசுவோம் என்றும் கவலைப்படாதிருங்கள்; நீங்கள் பேசவேண்டியது அந்நேரத்தில் உங்களுக்கு அருளப்ப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சுகிறவர்கள் நீங்கள் அல்ல, உங்கள் பிதாவின் ஆவியானவரே உங்களிலிருந்து பேசுகிறவ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சுகிறவர்கள் நீங்கள் அல்ல, உங்கள் பிதாவின் ஆவியானவரே உங்களிலிருந்து பேசுகிறவ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கோதரன் தன் சகோதரனையும், தகப்பன் தன் பிள்ளையையும், மரணத்துக்கு ஒப்புக்கொடுப்பார்கள்; பெற்றாருக்கு விரோதமாய்ப் பிள்ளைகள் எழும்பி அவர்களைக் கொலைசெய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கோதரன் தன் சகோதரனையும், தகப்பன் தன் பிள்ளையையும், மரணத்துக்கு ஒப்புக்கொடுப்பார்கள்; பெற்றாருக்கு விரோதமாய்ப் பிள்ளைகள் எழும்பி அவர்களைக் கொலைசெய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நாமத்தினிமித்தம் நீங்கள் எல்லாராலும் பகைக்கப்படுவீர்கள்; முடிவுபரியந்தம் நிலைத்திருப்பவனே இரட்சிக்கப்பட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பட்டணத்தில் உங்களைத் துன்பப்படுத்தினால் மறு பட்டணத்திற்கு ஓடிப்போங்கள்; மனுஷகுமாரன் வருவதற்குள்ளாக நீங்கள் இஸ்ரவேல் பட்டணங்களையெல்லாம் சுற்றிமுடியா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பட்டணத்தில் உங்களைத் துன்பப்படுத்தினால் மறு பட்டணத்திற்கு ஓடிப்போங்கள்; மனுஷகுமாரன் வருவதற்குள்ளாக நீங்கள் இஸ்ரவேல் பட்டணங்களையெல்லாம் சுற்றிமுடியா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ஷன் தன் போதகனிலும், வேலைக்காரன் தன் எஜமானிலும் மேற்பட்டவனல்ல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ஷன் தன் போதகனைப்போலவும், வேலைக்காரன் தன் எஜமானைப்போலவும் இருப்பது போதும். வீட்டெஜமானையே பெயல்செபூல் என்று சொல்வார்களானால், அவன் வீட்டாரை அப்படிச் சொல்வது அதிக நிச்சயமல்லவ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ஷன் தன் போதகனைப்போலவும், வேலைக்காரன் தன் எஜமானைப்போலவும் இருப்பது போதும். வீட்டெஜமானையே பெயல்செபூல் என்று சொல்வார்களானால், அவன் வீட்டாரை அப்படிச் சொல்வது அதிக நிச்சயமல்லவ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க்குப் பயப்படாதிருங்கள்; வெளியாக்கப்படாத மறைபொருளும் இல்லை; அறியப்படாத இரகசியமும் இ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ங்களுக்கு இருளிலே சொல்லுகிறதை நீங்கள் வெளிச்சத்திலே சொல்லுங்கள்; காதிலே கேட்கிறதை நீங்கள் வீடுகளிலே பிரசித்தம்பண்ண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ங்களுக்கு இருளிலே சொல்லுகிறதை நீங்கள் வெளிச்சத்திலே சொல்லுங்கள்; காதிலே கேட்கிறதை நீங்கள் வீடுகளிலே பிரசித்தம்பண்ண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்துமாவைக் கொல்ல வல்லவர்களாயிராமல், சரீரத்தை மாத்திரம் கொல்லுகிறவர்களுக்கு நீங்கள் பயப்படவேண்டாம்; ஆத்துமாவையும் சரீரத்தையும் நரகத்திலே அழிக்க வல்லவருக்கே பயப்பட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்துமாவைக் கொல்ல வல்லவர்களாயிராமல், சரீரத்தை மாத்திரம் கொல்லுகிறவர்களுக்கு நீங்கள் பயப்படவேண்டாம்; ஆத்துமாவையும் சரீரத்தையும் நரகத்திலே அழிக்க வல்லவருக்கே பயப்பட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காசுக்கு இரண்டு அடைக்கலான் குருவிகளை விற்கிறார்கள் அல்லவா? ஆயினும் உங்கள் பிதாவின் சித்தமில்லாமல், அவைகளில் ஒன்றாகிலும் தரையிலே விழா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காசுக்கு இரண்டு அடைக்கலான் குருவிகளை விற்கிறார்கள் அல்லவா? ஆயினும் உங்கள் பிதாவின் சித்தமில்லாமல், அவைகளில் ஒன்றாகிலும் தரையிலே விழா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் தலையிலுள்ள மயிரெல்லாம் எண்ணப்பட்ட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தலால், பயப்படாதிருங்கள்; அநேகம் அடைக்கலான் குருவிகளைப் 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் முன்பாக என்னை அறிக்கை பண்ணுகிறவன் எவனோ, அவனை நானும் பரலோகத்திலிருக்கிற என் பிதாவின் முன்பாக அறிக்கைப் பண்ணு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் முன்பாக என்னை அறிக்கை பண்ணுகிறவன் எவனோ, அவனை நானும் பரலோகத்திலிருக்கிற என் பிதாவின் முன்பாக அறிக்கைப் பண்ணு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னுஷர் முன்பாக என்னை மறுதலிக்கிறவன் எவனோ, அவனை நானும் பரலோகத்திலிருக்கிற என் பிதாவின் முன்பாக மறுதலிப்ப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னுஷர் முன்பாக என்னை மறுதலிக்கிறவன் எவனோ, அவனை நானும் பரலோகத்திலிருக்கிற என் பிதாவின் முன்பாக மறுதலிப்ப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ூமியின்மேல் சமாதானத்தை அனுப்பவந்தேன் என்று எண்ணாதிருங்கள்; சமாதானத்தையல்ல பட்டயத்தையே அனுப்பவந்த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ப்படியெனில், மகனுக்கும் தகப்பனுக்கும், மகளுக்கும் தாய்க்கும், மருமகளுக்கும் மாமிக்கும் பிரிவினை உண்டாக்க வந்த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மனுஷனுக்குச் சத்துருக்கள் அவன் வீட்டார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மனுஷனுக்குச் சத்துருக்கள் அவன் வீட்டாரே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கப்பனையாவது தாயையாவது என்னிலும் அதிகமாய் நேசிக்கிறவன் எனக்குப் பாத்திரன் அல்ல; மகனையாவது மகளையாவது என்னிலும் அதிகமாய் நேசிக்கிறவன் எனக்குப் பாத்திரன் அல்ல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கப்பனையாவது தாயையாவது என்னிலும் அதிகமாய் நேசிக்கிறவன் எனக்குப் பாத்திரன் அல்ல; மகனையாவது மகளையாவது என்னிலும் அதிகமாய் நேசிக்கிறவன் எனக்குப் பாத்திரன் அல்ல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ன் சிலுவையை எடுத்துக்கொண்டு என்னைப் பின்பற்றாதவன் எனக்குப் பாத்திரன் அல்ல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তাঁর বারো জন শিষ্যকে কাছে ডেকে তাঁদের অশুচিআত্মা তাড়িয়ে দেবার ও সব রোগ ব্যধি সার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বারো জন প্রেরিতের নাম - প্রথম হলেন শিমোন যাকে পিতর বলা হয়, তারপর তার ভাই আন্দরিয়, সিবদি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 যাকোব ও তার ভাই য়োহ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ফিলিপ ও বর্থলময়, থোমা ও কর আদায়কারী মথি, আলফেয়ের ছেলে যাকোব ও থদ্দে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েশভক্তশিমোন ও যীশুকে য়ে শত্রুর হাতে ধরিয়ে দিয়েছিল সেই যিহূদা ঈষ্করিযোতী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বারো জনকে যীশু এই নির্দেশ দিয়ে পাঠালেন, ‘তোমরা অইহুদীদের অঞ্চলে বা শমরীয়দের কোন নগরে য়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রং ইস্রায়েল জাতির হারানো মেষদের কাছে য়ে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দের কাছে গিয়ে প্রচার কর য়ে, ‘স্বর্গরাজ্য এসে পড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গিয়ে রোগীদের সারিয়ে তোল, মৃতদের বাঁচিয়ে তোল, কুষ্ঠ রোগীদের পরিষ্কার করো, ভূতদের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৷ তোমরা এসব কাজ বিনামূল্যে করো, কারণ তোমরা সেই ক্ষমতা বিনামূল্যেই পে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কোমরের কাপড়ে বেঁধে তোমরা সোনা, রূপো বা টাকা পয়সা সঙ্গে নি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থ চলতে কোন থলি বা বাড়তি জামাকাপড় কিংবা জুতো নিও না, এমন কি লাঠিও না, কারণ আমি বলছি শ্রমিক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শ্রমিক পাবার য়োগ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তোমরা যখন কোন শহর বা গ্রামে যাবে, সেখানে এমন কোন উপযুক্ত লোক খুঁজে বের করো যার উপর আস্থা রা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এবং কোথাও চলে না যাওয়া পর্যন্ত তার বাড়িতেই থে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খন তোমরা সেই বাড়িতে গিয়ে উঠবে তখন সেখানকার লোকদের শুভেচ্ছা জানিয়ে বলো, ‘তোমাদের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ক্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বাড়ির লোকরা যদি তোমাদের স্বাগত জানায়, তবে তারা সেই শান্তি লাভের উপযুক্ত৷ কিন্তু তারা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্বাগত না জানায়, তবে তোমাদের শান্তি তোমাদেরই কাছে ফিরে আস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়ে কেউ নিজের জীবন লাভ করতে চায়, সে তা হারাবে; কিন্তু য়ে আমার জন্য তার জীবন উত্‌সর্গ করে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লাভ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়ে তোমাদের সাদরে গ্রহণ করে, সে আমাকেইগ্রহণ করে৷ আর য়ে আমাকে গ্রহণ করে, সে তো যিন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েন সেইঈশ্বরকেই গ্রহণ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েউ যদি তোমাদের গ্রহণ না করে বা তোমাদের কথা শুনতে না চায়, তবে সেই বাড়ি বা সেইশহর ছেড়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ও৷ যাবার সময় সেখানকার পায়ের ধূলো ঝেড়ে ফে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তোমাদের সত্যি বলছি, মহাবিচারের দিনে সদোম ও ঘমোরারলোকদের থেকে সেইশহরের অবস্থা ভয়ঙ্কর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সাবধান! দেখ, আমি নেকড়ের পালের মধ্যে মেষের মতো তোমাদের পাঠাচ্ছি৷ তাইতোমরা সাপের মতো চতু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য়রার মতো অমাযিক হয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লোকদের থেকে সাবধান থেকো, কারণ তারা তোমাদের গ্রেপ্তার করে সমাজগৃহের মহাসভার হাতে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৷ আর তারা সমাজ-গৃহে নিয়ে গিয়ে তোমাদের বেত ম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অনুসারী হওয়ার জন্য শাসকদের সামনে ও রাজাদের দরবারে তোমাদের হাজির করা হবে৷ তোমরা এ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ছে ও অইহুদীদের কাছে আমার বিষয়ে বলার সুয়োগ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েউ যদি কোন ভাববাদীকে একজন ভাববাদী বলেই সাদরে গ্রহণ করে, তবে ভাববাদীর য়ে পুরস্কার সেও তা 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৷ আর কেউ যদি কোন ধার্মিক লোককে ধার্মিক বলে সাদরে গ্রহণ করে, তবে ধার্মিক ব্যক্তির প্রাপ্য়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স্কার সেও ত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এই সামান্য লোকদের মধ্যে কাউকে যদি আমার অনুগামী বলে কেউ এক ঘটি ঠাণ্ডা জল দেয়, আমি সত্যি বল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ও তার পুরস্কার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যখন তোমাদের ধরে নিয়ে যাবে, তখন কিভাবে বলবে এবং কি বলবে সে নিয়ে চিন্তা করো না, কারণ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হবে ঠিক সময়ে তা তোমাদের মুখে যুগিয়ে দেওয়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নে রেখো, তোমরা য়ে বলবে, তা নয়, কিন্তু তোমাদের ভেতর দিয়ে তোমাদের স্বর্গের পিতা ঈশ্বরের আত্ম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ভাই ভাইকে এবং বাবা ছেলেকে মৃত্যুদণ্ডের জন্য ধরিয়ে দেবে৷ ছেলেমেয়েরা বাবা-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 তাদের মৃত্যুর মুখে ঠেল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ার নামের জন্য সকলে তোমাদের ঘৃণা করবে, কিন্তু শেষ পর্যন্ত য়ে স্থির থাকবে সেইরক্ষ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খন তারা এক শহরে তোমাদের ওপর নির্য়াতন করবে, তখন তোমরা অন্য শহরে পালিয়ে য়েও৷ আমি তোমাদের সত্য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, মানবপুত্র ফিরে না আসা পর্যন্ত তোমরা ইস্রায়েলের সমস্ত শহরে তোমাদের কাজ শেষ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ছাত্র তার গুরু থেকে বড় নয়, আর ক্রীতদাসও তার মনিব থেকে বড়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ছাত্র যদি গুরুর মতো হয়ে উঠতে পারে, আর ক্রীতদাস যদি তার মনিবের মতো হয়ে উঠতে পারে তাহলেই যথে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র কর্তাকে তারা যদি বেল্সবুল বলে, তবে বাড়ির অন্যদের তারা আরও কত কি বল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তাই তাদের ভয় করো না, কারণ গুপ্ত সব বিষয়ই প্রকাশ পাবে, গোপন সব বিষয়ইপ্রকাশ 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ন্ধকারের মধ্যে আমি যা বলছি, আমি চাই তা তোমরা দিনের আলোতে বল৷ আর আমি তোমাদের কানে যা বলছি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তা তোমরা ছাদের উপর থেকে চিত্‌কার করে ব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াঁরা কেবল তোমাদের দৈহিকভাবে হত্যা করতে পারে তাদের ভয় করো না, কারণ তারা তোমাদের আত্মাকে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 না৷ কিন্তু যিনি দেহ ও আত্মা উভয়ই নরকে ধ্বংস করতে পারেন বরং তাঁকেইভয়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দুটো চড়াই পাখি কি মাত্র কয়েক পয়সায় বিক্রি হয় না? তবু তোমাদের পিতার অনুমতি ছাড়া তাদের একট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তে পড়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্যাঁ, এমন কি তোমাদের মাথার সব চুলও গোনা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াজেইতোমরা ভয় পেও না৷ অনেকগুলি চড়াই পাখির থেকেও তোমাদের মূল্য ঢ়েব বেশ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য়ে কেউ মানুষের সামনে আমাকে স্বীকার করে, আমিও আমার স্বর্গের পিতা ঈশ্বরের সামনে তাকে 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য়ে কেউ মানুষের সামনে আমাকে অস্বীকার করবে, আমিও আমার স্বর্গের পিতা ঈশ্বরের সামন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‘একথা ভেবো না য়ে আমি পৃথিবীতে শান্তি দিতে এস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মি শান্তি দিতে আসি নি কিন্তু খড়গ দিতে এস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মি এই ঘটনা ঘটাতে এসেছি:‘আমি ছেলেকে বাবার বিরুদ্ধে, মেয়েকে মায়ের বিরুদ্ধে, বৌমাকে শাশুড়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দাঁড় করাতে এসেছি৷ নিজের আত্মীয়েরাই হবে একজন ব্যক্তির সবচেয়ে বড় শত্রু৷’ মীখা 7: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‘য়ে কেউ আমার চেয়ে তার বাবা-মাকে বেশী ভালবাসে সে আমার আপনজন হবার য়োগ্য নয়৷ আর য়ে কেউ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 বা মেয়েকে আমার চেয়ে বেশী ভালবাসে, সে আমার আপনজন হবার য়োগ্য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়ে নিজের ক্রুশ তুলে নিয়ে আমার পথে না চলে, সেও আমার শিষ্য হবার য়োগ্য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2026-10-20T03:38:17Z</dcterms:created>
  <dcterms:modified xsi:type="dcterms:W3CDTF">2026-10-20T03:38:17Z</dcterms:modified>
  <dc:title>মথি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