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லாம் மாதம் ஒன்பதாம் தேதியிலே பஞ்சம் நகரத்திலே அதிகரித்து, தேசத்தின் ஜனத்துக்கு ஆகாரமில்லாமல் 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ர்த்தருடைய ஆலயத்தையும், ராஜாவின் அரமனையையும், எருசலேமிலுள்ள எல்லா வீடுகளையும், ஒவ்வொரு பெரிய மனிதனுடைய வீட்டையும் அக்கினியினால் சுட்டெரித்துப்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வற்சேனாதி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வற்சேனாதி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்புச்சட்டிகளையும், சாம்பல் எடுக்கும் கரண்டிகளையும், வெட்டுக்கத்திகளையும், கலங்களையும், கலயங்களையும், ஆராதனைக்குரிய சகல வெண்கலப்பணிமுட்டுகளையும் எடுத்துக்கொண்டு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்புச்சட்டிகளையும், சாம்பல் எடுக்கும் கரண்டிகளையும், வெட்டுக்கத்திகளையும், கலங்களையும், கலயங்களையும், ஆராதனைக்குரிய சகல வெண்கலப்பணிமுட்டுகளையும் எடுத்துக்கொண்டு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ோவெனில், ஒவ்வொரு தூண் பதினெட்டுமுழ உயரமாயிருந்தது; பன்னிரண்டு முழநூல் அதைச் சுற்றும்; நாலு விரற்கடை அதின் கனம்; உள்ளே குழாய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ோவெனில், ஒவ்வொரு தூண் பதினெட்டுமுழ உயரமாயிருந்தது; பன்னிரண்டு முழநூல் அதைச் சுற்றும்; நாலு விரற்கடை அதின் கனம்; உள்ளே குழாய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ொண்ணூற்றாறு மாதளம்பழங்கள் நான்கு திசைகளுக்கும் எதிராகச் செய்திருந்தது; குமிழைச் சுற்றிலும் செய்திருந்த மாதளம்பழங்கள் நூ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ைக் காவற்சேனாதிபதியாகிய நேபுசராதான் பிடித்து, அவர்களை ரிப்லாவுக்குப் பாபிலோன் ராஜாவினிடத்திற்குக் கொண்டுபோய் வி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ைக் காவற்சேனாதிபதியாகிய நேபுசராதான் பிடித்து, அவர்களை ரிப்லாவுக்குப் பாபிலோன் ராஜாவினிடத்திற்குக் கொண்டுபோய் வி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புகாத்நேச்சார் சிறைபிடித்துப்போன ஜனங்களின் தொகை எவ்வளவென்றால், ஏழாம் வருஷத்தில் மூவாயிரத்து இருபத்துமூன்று யூதர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ுகாத்நேச்சாருடைய பதினெட்டாம் வருஷத்தில் எருசலேமிலிருந்து எண்ணூற்று முப்பத்திரண்டு பேர்களும் கொண்டுபோகப்ப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ுகாத்நேச்சாருடைய பதினெட்டாம் வருஷத்தில் எருசலேமிலிருந்து எண்ணூற்று முப்பத்திரண்டு பேர்களும் கொண்டுபோகப்ப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டைய சிறையிருப்பு வஸ்திரங்களை மாற்றினான்; அவன் உயிரோடிருந்த சகல நாளும் தன் சமுகத்தில் நித்தம் போஜனம்பண்ணும்படி செய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டைய சிறையிருப்பு வஸ்திரங்களை மாற்றினான்; அவன் உயிரோடிருந்த சகல நாளும் தன் சமுகத்தில் நித்தம் போஜனம்பண்ணும்படி செய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ిద్కియా యేలనారంభించినప్పుడు అతడు ఇరువది... యొక్క సంవత్సరములవాడు. అతడు యెరూషలేములో పదకొ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వత్సరములు ఏలెను, అతని తల్లిపేరు హమూటలు; ఈమె లిబ్నా ఊరివాడైన యిర్మీయా కుమార్త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యాకీము నడిచిన చెడ్డనడత ప్రకార ముగా సిద్కియాయు యెహోవా దృష్టికి చెడ్డనడత న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కోపపడి తనయెదుట నుండకుండ వారిని తోలివేయునంతగా ఆ చర్య యెరూషలేములోను యూదాలోను జర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కియా బబులోను రాజుమీద తిరుగుబాటు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ని యేలుబడియందు తొమి్మదవ సంవత్సరము పదియవ నెల పదియవ దినమున బబులోనురాజైన నెబుకద్రెజర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ంతటితో యెరూషలేముమీదికి వచ్చి, దానికి ఎదురుగా దండు దిగి నప్పుడు పట్టణమునకు చుట్టు కో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లాగు జరుగగా సిద్కియా యేలుబడియందు పదకొండవ సంవ త్సరమువరకు పట్టణము ముట్టడిలో నుం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ల్గవ నెల తొమి్మదవ దినమున క్షామము పట్టణములో హెచ్చుగా నున్నప్పుడు దేశ ప్రజలకు ఆహారమ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ట్టణప్రాకారములు పడగొట్టబడగా సైనికులందరు పారి పోయి రాజుతోటకు దాపైన రెండు గోడల మధ్యనున్న ద్వార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గమున రాత్రియందు పట్టణములోనుండి బయలు వెళ్లిరి; కల్దీయులు పట్టణమును చుట్టుకొని యుండగా సైనిక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ర్దానునది మార్గముగా తర్ల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ల్దీయుల దండు సిద్కియా రాజును తరిమి యెరికో మైదానములో అతని కలిసికొనగా అతని దండంతయు అతనియొద్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ర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ు రాజును పట్టు కొని హమాతు దేశమునందలి రిబ్లాపట్టణమున నున్న బబు లోను రాజునొద్దక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పోగా అతడు అచ్చటనే సిద్కియా రాజునకు శిక్షవి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బబులోను రాజు సిద్కియా కుమారులను అతని కన్నులయెదుట చంపించెను; మరియు అతడు రిబ్లాలో యూదా అధిపత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ందరిని చంపించెను. బబులోను రాజు సిద్కియా కన్నులు ఊడ దీయ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రెండు సంకెళ్లతో అతని బంధించి, బబులోను నకు అతని తీసికొనిపోయి, మరణమగువరకు చెరసా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పె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అయిదవ నెల పదియవ దినమున, అనగా బబులోను రాజైన నెబుకద్రెజరు ఏలుబడియందు పందొమి్మదవ సంవత్సర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బులోనురాజు ఎదుట నిలుచు నెబూజర దానను రాజదేహసంరక్షకుల యధిపతి యెరూషలేమున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అతడు యెహోవా మందిరమును రాజునగరును యెరూషలేములోని గొప్పవారి యిండ్లనన్నిటిని కాల్చి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మరియు రాజదేహసంరక్షకుల యధిపతితోకూడ నుండిన కల్దీ యుల సేనాసంబంధులందరు యెరూషలేము చుట్టు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కారములన్నిటిని పడగొట్ట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రాజ దేహసంరక్షకుల యధిపతియైన నెబూజరదాను ప్రజ లలో కడుబీదలైన కొందరిని, పట్టణములో శేష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దువ ప్రజలను, బబులోనురాజు పక్షము చేరినవారిని, గట్టి పనివారిలో శేషించినవారిని చెరగ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యితే రాజదేహసంరక్షకుల యధిపతియైన నెబూజర దాను ద్రాక్షావనములను చక్కపరచుటకును సేద్యము చేయ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డుబీదలలో కొందరిని ఉండ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యెహోవా మందిరములోనుండిన ఇత్తడి స్తంభ ములను మందిరములోనుండిన మట్లను ఇత్తడి సముద్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్దీయులు తునకలుగా కొట్టి ఆ ఇత్తడి అంతయు బబు లోనునకు గొన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దియుగాక వారు బిందెలను కుండలను కత్తెరలను గిన్నెలను గరిటెలను యాజకులు సేవ చేయు ఇత్త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పకరణములన్నిటిని గొన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పళ్లెములను ధూపార్తులను గిన్నెలను పాత్రలను, బంగారు వాటిని బంగారునకును వెండివాటిని వెండ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ర్చుకొని రాజదేహసంరక్షకుల యధిపతి గ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రాజైన సొలొమోను యెహోవా మందిరమునకు చేయించిన రెండు స్తంభములను సముద్రమును మట్లక్రిందనుండిన పండ్రె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త్తడి వృషభములను గొనిపోయెను. వీటి కన్నిటికున్న ఇత్తడి యెత్తువేయుటకు అసాధ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టిలో ఒక్కొక్క స్తంభము పదునెనిమిది మూరల యెత్తుగలది, పండ్రెండు మూరల నూలు దాని చుట్టు తిరుగ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దళసరి నాలుగు వ్రేళ్లు; అది గుల్ల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ానిమీద ఇత్తడి పైపీట యుండెను; ఒక్క పైపీట అయి దేసి మూరల ఎత్తుగలది, పైపీటకు చుట్టు అల్లిన వల అల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యు దానిమ్మ పండ్లును ఉండెను; అవి యన్నియు ఇత్త డివి. ఈ స్తంభమునకును ఆ స్తంభమునకును ఆలాగుననే దానిమ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్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్రక్కలయందు తొంబదియారు దానిమ్మపండ్లుండెను; చుట్టు ఉండిన వల అల్లికమీద దానిమ్మపండ్లన్నియు నూ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రాజదేహసంరక్ష కుల యధిపతి ప్రధానయాజకుడైన శెరాయాను రెండవ యాజకుడైన జెఫన్యాను ముగ్గ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పాలకులను పట్టు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తడు పట్టణములోనుండి యోధులమీద నియ మింపబడిన యొక ఉద్యోగస్ధుని, పట్టణములో దొరికిన రాజసన్నిధ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చు ఏడుగురు మనుష్యులను, దేశ సైన్యాధిపతియగు వానియొక్క లేఖరిని, పట్టణపు మధ్యను దొరికిన అరువదిమ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ప్రజలను పట్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రాజ దేహసంరక్షకుల యధిపతియైన నెబూజరదాను వీరిని పట్టు కొని రిబ్లాలో నుండిన బబులోనురాజు న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బబులోనురాజు హమాతుదేశమందలి రిబ్లాలో వారిని కొట్టించి చంపించి యూదా వారిని తమ దేశములో 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గ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ెబుకద్రెజరు తన యేలుబడి యందు ఏడవ సంవత్సరమున మూడువేల ఇరువది ముగ్గురు యూదులను చెరగొనిపో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ెబుకద్రెజరు ఏలుబడి యందు పదునెనిమిదవ సంవత్సరమున అతడు యెరూష లేమునుండి ఎనిమిదివందల ముప్ప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ద్దరిని చెరగ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ెబుకద్రెజరు ఏలుబడియందు ఇరువది మూడవ సంవత్సరమున రాజ దేహసంరక్షకుల యధిపతియగు నెబూజరదాను యూద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డువందల నలుబది యయిదుగురు మనుష్యులను చెరగొనిపోయెను; ఆ మను ష్యుల వెరసి నాలుగువేల ఆరువంద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ూదారాజైన యెహోయాకీను చెరపట్టబడిన ముప్పది యేడవ సంవత్సరమున పండ్రెండవ నెల యిరువదియైదవ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బులోనురాజైన ఎవీల్మెరోదకు తన యేలుబడి యందు మొదటి సంవత్సరమున యూదారాజైన యెహో యాకీనునకు దయచూప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దీగృహములోనుండి అతని తెప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అతనితో దయగా మాటలాడి అతనితోకూడ బబులోనులోనుండు రాజుల సింహాసనముకంటె ఎత్తయిన సింహాసనమ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మరియు అతడు తన బందీగృహ వస్త్రములు తీసివేసి వేరు వస్త్రములు ధరించి కొని తన జీవితకాలమ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ీల్మెరోదకు సన్నిధిని భోజనము చేయుచ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​మరియు అతడు చనిపోవు వరకు అతడు బ్రతికిన దినములన్నియు అనుదినము అతని పోషణకై బబులోనురాజు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ోజనపదార్థములు ఇయ్య బడ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2026-10-21T06:11:52Z</dcterms:created>
  <dcterms:modified xsi:type="dcterms:W3CDTF">2026-10-21T06:11:52Z</dcterms:modified>
  <dc:title>యిర్మీయా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