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presProps" Target="presProps.xml"/>
  <Relationship Id="rId86" Type="http://schemas.openxmlformats.org/officeDocument/2006/relationships/viewProps" Target="viewProps.xml"/>
  <Relationship Id="rId8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தெலாயாவின் புத்திரர், தொபியாவின் புத்திரர், நெகோதாவின் புத்திரர் ஆக அறுநூற்று ஐம்பத்திரண்டுபே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ஆசாரியரின் புத்திரரில் அபாயாவின் புத்திரர், கோசின் புத்திரர், கீலேயாத்தியனான பர்சிலாயின் குமாரத்திகளில் ஒருத்தியை விவாகம்பண்ணி, அவர்கள் வம்ச நாமம் தரிக்கப்பட்ட பர்சில்லாயின் புத்திரர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ஆசாரியரின் புத்திரரில் அபாயாவின் புத்திரர், கோசின் புத்திரர், கீலேயாத்தியனான பர்சிலாயின் குமாரத்திகளில் ஒருத்தியை விவாகம்பண்ணி, அவர்கள் வம்ச நாமம் தரிக்கப்பட்ட பர்சில்லாயின் புத்திரர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இவர்கள் தங்கள் வம்ச அட்டவணையைத் தேடி, அதைக் காணாமற்போய், ஆசாரியஊழியத்திற்கு விலக்கமானவர்கள் என்று எண்ணப்ப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இவர்கள் தங்கள் வம்ச அட்டவணையைத் தேடி, அதைக் காணாமற்போய், ஆசாரியஊழியத்திற்கு விலக்கமானவர்கள் என்று எண்ணப்ப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ஊரீம் தும்மீம் என்பவைகளுள்ள ஒரு ஆசாரியன் எழும்புமட்டும், இ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ஊரீம் தும்மீம் என்பவைகளுள்ள ஒரு ஆசாரியன் எழும்புமட்டும், இ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சபையார் எல்லாரும் ஏகத்திற்கு நாற்பத்தீராயிரத்து முந்நூற்று அறுபதுபேராய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வர்களைத்தவிர ஏழாயிரத்துமுந்நூற்று முப்பத்தேழுபேரான அவர்களுடைய வேலைக்காரரும் வேலைக்காரிகளும், இருநூறு பாடகரும் பாடகிகளும் அவர்களுக்கு இ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வர்களைத்தவிர ஏழாயிரத்துமுந்நூற்று முப்பத்தேழுபேரான அவர்களுடைய வேலைக்காரரும் வேலைக்காரிகளும், இருநூறு பாடகரும் பாடகிகளும் அவர்களுக்கு இ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அவர்களுடைய குதிரைகள் எழுநூற்று முப்பத்தாறு, அவர்களுடைய கோவேறு கழுதைகள் இருநூற்றுநாற்பத்தைந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ர்களுடைய ஒட்டகங்கள் நானூற்று முப்பத்தைந்து, கழுதைகள் ஆறாயிரத்து எழுநூற்று இருப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வம்சங்களின் தலைவரில் சிலர் எருசலேமிலுள்ள கர்த்தருடைய ஆலயத்துக்கு வந்தபோது, தேவனுடைய ஆலயத்தை அதின் ஸ்தானத்திலே எடுப்பிக்கும்படிக்கு, அதற்காக மன உறசாகமாய்க் காணிக்கைகளைக் கொடு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வம்சங்களின் தலைவரில் சிலர் எருசலேமிலுள்ள கர்த்தருடைய ஆலயத்துக்கு வந்தபோது, தேவனுடைய ஆலயத்தை அதின் ஸ்தானத்திலே எடுப்பிக்கும்படிக்கு, அதற்காக மன உறசாகமாய்க் காணிக்கைகளைக் கொடு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 பாபிலோனுக்குக் கொண்டுபோனவர்களுக்குள்ளே, சிறையிருப்பிலிருந்து எருசலேமுக்கும் யூதாவிலுள்ள தங்கள் தங்கள் பட்டணங்களுக்க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 பாபிலோனுக்குக் கொண்டுபோனவர்களுக்குள்ளே, சிறையிருப்பிலிருந்து எருசலேமுக்கும் யூதாவிலுள்ள தங்கள் தங்கள் பட்டணங்களுக்க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ருபாபேல், யெசுவா, நெகேமியா, செராயா, ரெலாயா, மொர்தெகாய், பில்சான், மிஸ்பார், பிக்வாய், ரேகூம், பானா என்பவர்களோடேகூட திரும்பிவந்த தேசத்துப் புத்திரராகிய இஸ்ரவேல் ஜனமான மனிதரின் தொகையாவத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ருபாபேல், யெசுவா, நெகேமியா, செராயா, ரெலாயா, மொர்தெகாய், பில்சான், மிஸ்பார், பிக்வாய், ரேகூம், பானா என்பவர்களோடேகூட திரும்பிவந்த தேசத்துப் புத்திரராகிய இஸ்ரவேல் ஜனமான மனிதரின் தொகையாவது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ோஷின் புத்திரர் இரண்டாயிரத்து நூற்று எழுபத்திரண்டுபே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பத்தியாவின் புத்திரர் முந்நூற்று எழுபத்திரண்டுபே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ராகின் புத்திரர் எழுநூற்று எழுபத்தைந்துபே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ெசுவா யோவாப் என்பவர்களுடைய சந்ததிக்குள்ளிருந்த பாகாத் மோவாபின் புத்திரர் இரண்டாயிரத்து எண்ணூற்றுப் பன்னிரண்டுபே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லாமின் புத்திரர் ஆயிரத்து இருநூற்று ஐம்பத்து நான்குபே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அவர்கள் தங்கள் சக்திக்குத்தக்கதாக திருப்பணிப் பொக்கிஷத்திற்கு அறுபத்தோராயிரம் தங்கக்காசையம், ஐயாயிரம் இராத்தல் வெள்ளியையும் நூறு ஆசாரிய வஸ்திரங்களையும் கொடு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அவர்கள் தங்கள் சக்திக்குத்தக்கதாக திருப்பணிப் பொக்கிஷத்திற்கு அறுபத்தோராயிரம் தங்கக்காசையம், ஐயாயிரம் இராத்தல் வெள்ளியையும் நூறு ஆசாரிய வஸ்திரங்களையும் கொடு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ஆசாரியரும், லேவியரும், ஜனங்களில் சிலரும், பாடகரும், வாசல் காவலாளரும், நிதனீமியரும், தங்கள்தங்கள் பட்டணங்களிலும், இஸ்ரவேலர் எல்லாரும் தங்கள் தங்கள் பட்டணங்களிலும் குடியேற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ஆசாரியரும், லேவியரும், ஜனங்களில் சிலரும், பாடகரும், வாசல் காவலாளரும், நிதனீமியரும், தங்கள்தங்கள் பட்டணங்களிலும், இஸ்ரவேலர் எல்லாரும் தங்கள் தங்கள் பட்டணங்களிலும் குடியேற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த்தூவின் புத்திரர் தொளாயிரத்து நாற்பத்தைந்துபே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்காயின் புத்திரர் எழுநூற்று அறுபதுபே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னியின் புத்திரர் அறுநூற்று நாற்பத்திரண்டுபே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பாயின் புத்திரர் அறுநூற்று இருபத்துமூன்றுபே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ஸ்காதின் புத்திரர் ஆயிரத்துஇருநூற்று இருபத்திரண்டுபே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ோனிகாமின் புத்திரர் அறுநூற்று அறுபத்தாறுபே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க்வாயின் புத்திரர் இரண்டாயிரத்து ஐம்பத்தாறுபே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ீனின் புத்திரர் நானூற்று ஐம்பத்து நான்குபே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சேக்கியாவின் சந்ததியான அதேரின் புத்திரர் தொண்ணூற்றெட்டுப்பே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ேசாயின் புத்திரர் முந்நூற்று இருபத்துமூன்றுபே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ோரோகின் புத்திரர் நூற்றுப்பன்னிரண்டுபே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ூமின் புத்திரர் இருநூற்று இருபத்துமூன்றுபே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பாரின் புத்திரர் தொண்ணூற்றைந்துபே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த்லகேமின் புத்திரர் நூற்றிருபத்துமுன்றுபே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ெத்தோபாவின் மனிதர் ஐம்பத்தாறுபே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தோத்தின் மனிதர் நூற்றிருபத்தெட்டுப்பே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ஸ்மாவேத்தின் புத்திரர் நாற்பத்திரண்டுபே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ீரியாத்யாரீம், கெபிரா, பேரோத் என்பவைகளின் புத்திரர் எழுநூற்று நாற்பத்துமூன்றுபே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ராமா, காபா என்பவைகளின் புத்திரர் அறுநூற்று இருபத்தொருபே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ிக்மாசின் மனிதர் நூற்றிருபத்திரண்டுபே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ெத்தேல், ஆயி என்பவைகளின் மனிதர் இருநூற்று இருபத்துமூன்றுபே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ேபோவின் புத்திரர் ஐம்பத்திரண்டுபே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க்பீஷின் புத்திரர் நூற்றைம்பத்தாறுபே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ற்ற ஏலாமின் புத்திரர் ஆயிரத்து இருநூற்று ஐம்பத்து நான்குபே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ரீமின் புத்திரர் முந்நூற்று இருபதுபே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ோத், ஆதீத், ஓனோ என்பவைகளின் புத்திரர் எழுநூற்று இருபத்தைந்துபே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ரிகோவின் புத்திரர் முந்நூற்றுநாற்பத்தைந்துபே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ேனாகின் புத்திரர் மூவாயிரத்துஅறுநூற்று முப்பதுபே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சாரியரானவர்கள் யெசுவாவின் குடும்பத்தானாகிய யெதாயாவின் புத்திரர் தொளாயிரத்து எழுபத்துமூன்றுபே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ம்மேரின் புத்திரர் ஆயிரத்து ஐம்பத்திரண்டுபே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ஸ்கூரின் புத்திரர் ஆயிரத்துஇருநூற்று நாற்பத்தேழுபே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ரீமின் புத்திரர் ஆயிரத்துப்பதினேழுபே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லேவியரானவர்கள்: ஒதாயாவின் சந்ததியான யெசுவா கத்மியேல் என்பவர்களின் புத்திரர் எழுபத்து நான்குபே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ாடகர்களானவர்கள்: ஆசாபின் புத்திரர் நூற்றிருபத்தெட்டுப்பே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வாசல் காவலாளரின் புத்திரரானவர்கள்: சல்லூமின் புத்திரரும், அதேரின் புத்திரரும், தல்மோனின் புத்திரரும், அக்கூபின் புத்திரரும், அதிதாவின் புத்திரரும், சோபாயின் புத்திரருமானவர்களெல்லாரும் நூற்றுமுப்பத்தொன்பதுபே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வாசல் காவலாளரின் புத்திரரானவர்கள்: சல்லூமின் புத்திரரும், அதேரின் புத்திரரும், தல்மோனின் புத்திரரும், அக்கூபின் புத்திரரும், அதிதாவின் புத்திரரும், சோபாயின் புத்திரருமானவர்களெல்லாரும் நூற்றுமுப்பத்தொன்பதுபே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ிதனீமியரானவர்கள்: சீகாவின் புத்திரர், அசுபாவின் புத்திரர், தபா கோத்தின் புத்திரர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கேரோசின் புத்திரர், சீயாகாவின் புத்திரர், பாதோனின் புத்திரர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லெபானாகின் புத்திரர், அகாபாவின் புத்திரர், அக்கூபின் புத்திரர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ஆகாபின் புத்திரர், சல்மாயின் புத்திரர், ஆனானின் புத்திரர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ித்தேலின் புத்திரர், காகாரின் புத்திரர், ராயாகின் புத்திரர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ரேத்சினின் புத்திரர், நெகோதாவின் புத்திரர், காசாமின் புத்திரர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ஊசாவின் புத்திரர், பாயோகின் புத்திரர், பேசாயின் புத்திரர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ஸ்னாவின் புத்திரர், மெயூனீமின் புத்திரர், நெபுசீமின் புத்திரர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க்பூக்கின் புத்திரர், அகுபாவின்புத்திரர், அர்கூரின் புத்திரர்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பஸ்லூதின் புத்திரர், மெகிதாவின் புத்திரர், அர்ஷாவின் புத்திரர்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ர்கோசின் புத்திரர், சிசெராவின் புத்திரர், தாமாவின் புத்திரர்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நெத்சியாவின் புத்திரர், அதிபாவின் புத்திரருமே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சாலொமோனுடைய வேலையாட்களின் புத்திரரானவர்கள்: சோதாயின் புத்திரர், சொபெரேத்தின் புத்திரர், பெருதாவின் புத்திரர்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யாலாகின் புத்திரர், தர்கோனின்புத்திரர், கித்தேலின் புத்திரர்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ெபத்தியாவின் புத்திரர், அத்தீலின் புத்திரர், செபாயிமிலுள்ள பொகெரேத்தின் புத்திரர், ஆமியின்புத்திரருமே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நிதனீமியரும் சாலொமோனுடைய வேலையாட்களின் புத்திரரும் எல்லாரும் முந்நூற்றுத் தொண்ணூற்றிரண்டுபே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தெல்மெலாகிலும், தெல்அர்சாவிலும், கேருபிலும், ஆதோனிலும், இம்மேரிலுமிருந்து வந்து, தாங்கள் இஸ்ரவேலர் என்று தங்கள் பிதாக்களின் வம்சத்தையும், தங்கள் பூர்வோத்தரத்தையும் சொல்லமாட்டாமல் இருந்தவர்கள்: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தெல்மெலாகிலும், தெல்அர்சாவிலும், கேருபிலும், ஆதோனிலும், இம்மேரிலுமிருந்து வந்து, தாங்கள் இஸ்ரவேலர் என்று தங்கள் பிதாக்களின் வம்சத்தையும், தங்கள் பூர்வோத்தரத்தையும் சொல்லமாட்டாமல் இருந்தவர்கள்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ಆದರೆ ಇವರು ಇಸ್ರಾಯೇಲ್ಯರು ಹೌದೋ, ಅಲ್ಲವೋ ಎಂದು ತಮ್ಮ ತಂದೆಯ ಮನೆಯನ್ನೂ ತಮ್ಮ ಸಂತಾನವನ್ನೂ ತಿಳಿಸಲಾರದೆ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ಇದ ಲ್ಲದೆ ಯಾಜಕರ ಮಕ್ಕಳಲ್ಲಿ ಹಬಯ್ಯನ ಮಕ್ಕಳೂ ಹಕ್ಕೋಜ್‌ನ ಮಕ್ಕಳೂ ಗಿಲ್ಯಾದ್ಯನಾದ ಬರ್ಜಿಲ್ಲೈಯ ಕುಮಾರ್ತ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ಳನ್ನು ಹೆಂಡತಿಯಾಗಿ ತಕ್ಕೊಂಡು ಅವಳ ಹೆಸರಿನಿಂದ ಕರೆಯಲ್ಪಟ್ಟ ಬರ್ಜಿಲ್ಲೈಯ ಮಕ್ಕಳ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ಇವರು ವಂಶಾವಳಿಯ ಪ್ರಕಾರ ಲೆಕ್ಕಿಸ ಲ್ಪಟ್ಟವರಲ್ಲಿ ತಮ್ಮ ವಂಶಾವಳಿಯನ್ನು ಹುಡುಕಿದರು. ಅದು ಸಿಕ್ಕದೆಹೋದರಿಂದ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ಶುದ್ಧ ರೆಂದು ಯಾಜಕ ಉದ್ಯೋಗದಿಂದ ತೆಗೆಯಲ್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ಊರೀಮ್‌ ತುವ್ಮೆಾಮ್‌ ಇರುವ ಯಾಜಕನು ಏಳುವ ವರೆಗೂ ಮಹಾಪರಿಶುದ್ಧವಾದವುಗಳನ್ನು ತಿನ್ನ ಬಾರದೆಂದು ತರ್ಷಾತನು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ಈ ಸಭೆಯಲ್ಲಾ ಒಟ್ಟಾಗಿ ನಾಲ್ವತ್ತೆರಡು ಸಾವಿರದ ಮುನ್ನೂರ ಅರವತ್ತು ಮಂದಿಯ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ಅವರ ಹೊರತು ಅವರ ದಾಸರೂ ದಾಸಿಗಳೂ ಏಳು ಸಾವಿರದ ಮುನ್ನೂರ ಮೂವತ್ತೇಳು ಮಂದಿ ಇದ್ದರು. ಮತ್ತು ಅವರಿಗೆ ಹಾಡುಗಾರ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ಡುಗಾರ್ತಿಯರೂ ಇನ್ನೂರು ಮಂದಿ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ಅವರ ಕುದುರೆಗಳು ಏಳುನೂರ ಮೂವತ್ತಾರು; ಅವರ ಹೇಸರಕತ್ತೆಗಳು ಇನ್ನೂರನಾಲ್ವತ್ತೈ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ಅವರ ಒಂಟೆಗಳು ನಾನೂರ ಮೂವತ್ತೈದು; ಅವರ ಕತ್ತೆಗಳು ಆರು ಸಾವಿರದ ಏಳುನೂರ ಇಪ್ಪ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ಪಿತೃಗಳಲ್ಲಿ ಮುಖ್ಯರಾದ ಕೆಲವರು ಯೆರೂಸ ಲೇಮಿನಲ್ಲಿರುವ ಕರ್ತನ ಆಲಯಕ್ಕೆ ಬಂದ ತರುವಾಯ ದೇವರ ಆಲಯವನ್ನು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ಾನದಲ್ಲಿ ನಿಲ್ಲಿಸುವದಕ್ಕೆ ಉಚಿತವಾದ ಕಾಣಿಕೆಗಳನ್ನು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ಬಾಬೆಲಿನ ಅರಸನಾದ ನೆಬೂಕದ್ನೆಚ್ಚರನು ಬಾಬೆಲಿಗೆ ಸೆರೆಯಾಗಿ ಹಿಡುಕೊಂಡು ಹೋದಂಥ ಯೆರೂಸಲೇಮಿಗೂ ಯೆಹೂದದಲ್ಲಿರುವ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ಪಟ್ಟಣಗಳಿಗೂ ಸೆರೆಯಿಂದ ತಿರುಗಿದಂ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ಜೆರುಬ್ಬಾಬೆಲನ ಸಂಗಡ ಬಂದ ಸೀಮೆಗಳ ಮಕ್ಕಳು ಯಾರಂದರೆ -- ಯೆಷೂವನು, ನೆಹೆವಿಾಯನು, ಸೆರಾಯನು, ರೆಲಾಯನು ಮೊರ್ದೆಕಾಯ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ಲ್ಷಾ ನನು, ಮಿಸ್ಪಾರನು, ಬಿಗ್ವಾಯನು, ರೆಹೂಮನು, ಬಾಣನು, ಇಸ್ರಾಯೇಲ್‌ ಜನರಾದ ಮನುಷ್ಯರ ಲೆಕ್ಕವ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ಪರೋಷನ ಮಕ್ಕಳು--ಎರಡು ಸಾವಿರದ ನೂರ ಎಪ್ಪತ್ತ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ಶೆಫಟ್ಯನ ಮಕ್ಕಳು--ಮುನ್ನೂರ ಎಪ್ಪತ್ತ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ರಹನ ಮಕ್ಕಳು -- ಏಳನೂರ ಎಪ್ಪತ್ತೈದ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ಯೇಷೂವನ ಯೋವಾಬನ ಮಕ್ಕಳಿಗೆ ಇದ್ದ ಪಹತ್‌ ಮೋವಾಬನ ಮಕ್ಕಳು--ಎರಡು ಸಾವಿರದ ಎಂಟು ನೂರ ಹನ್ನ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ಎಲಾಮನ ಮಕ್ಕಳುಸಾವಿರದ ಇನ್ನೂರ ಐವತ್ತು ನಾಲ್ಕ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ಅವರು ತಮ್ಮ ಶಕ್ತಿಗೆ ತಕ್ಕ ಹಾಗೆ ಕೆಲಸದ ಬೊಕ್ಕಸಕ್ಕೆ ಅರವ ತ್ತೊಂದು ಸಾವಿರ ಬಂಗಾರದ ಪವನಗಳನ್ನು ಐದು ಸಾವಿರ ವಿಾನ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ೂಕ ಬೆಳ್ಳಿಯನ್ನೂ ನೂರು ಯಾಜಕರ ಅಂಗಿಗಳನ್ನೂ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ಯಾಜಕರೂ ಲೇವಿಯರೂ ಜನರಲ್ಲಿ ಕೆಲವರೂ ಹಾಡುಗಾರರೂ ಬಾಗಲು ಕಾಯುವವರು ನೆತನಿಮಿ ನವರೂ ತಮ್ಮ ತಮ್ಮ ಪಟ್ಟಣಗಳ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 ಯೇಲ್ಯರು ತಮ್ಮ ಪಟ್ಟಣಗಳಲ್ಲಿಯೂ ವಾಸವ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ಜತ್ತೂವಿನ ಮಕ್ಕಳು--ಒಂಭೈನೂರ ನಾಲ್ವತ್ತೈದ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ಜಕ್ಕೈನ ಮಕ್ಕಳು--ಏಳುನೂರಾ ಅರು ವತ್ತ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ಬಾನೀಯ ಮಕ್ಕಳು--ಆರು ನೂರ ನಾಲ್ವತ್ತ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ಬೇಬೈಯ ಮಕ್ಕಳು--ಆರುನೂರ ಇಪ್ಪತ್ತು ಮೂರ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ಜ್ಗಾದನ ಮಕ್ಕಳು--ಸಾವಿರದ ಇನ್ನೂರ ಇಪ್ಪತ್ತ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ದೋನೀಕಾಮನ ಮಕ್ಕಳು--ಆರು ನೂರ ಅರುವತ್ತಾರ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ಬಿಗ್ವೈಯನ ಮಕ್ಕಳು--ಎರಡು ಸಾವಿರದ ಐವತ್ತಾರ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ೀನನ ಮಕ್ಕಳು--ನಾನೂರ ಐವತ್ತು ನಾಲ್ಕ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ಿಜ್ಕೀಯನ ಸಂತತಿಯಾದ ಅಟೇರನ ಮಕ್ಕಳು--ತೊಂಭತ್ತೆಂಟ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ಬೇಚೈಯನ ಮಕ್ಕಳು--ಮುನ್ನೂರ ಇಪ್ಪತ್ತು ಮೂರು ಮಂ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ಯೋರನ ಮಕ್ಕಳುನೂರ ಹನ್ನ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ಾಷುಮನ ಮಕ್ಕಳು--ಇನ್ನೂರ ಇಪ್ಪತ್ತು ಮೂರ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ಗಿಬ್ಬಾರನ ಮಕ್ಕಳು--ತೊಂಭತ್ತೈದು ಮಂದಿಯ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ಬೇತ್ಲೆಹೇಮನ ಮಕ್ಕಳು--ನೂರ ಇಪ್ಪತ್ತು ಮೂರ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ೆಟೋಫದ ಮನು ಷ್ಯರು--ಐವತ್ತಾರ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ನಾತೋತದ ಮನುಷ್ಯರು -- ನೂರ ಇಪ್ಪತ್ತೆಂಟ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ಜ್ಮಾವೆತನ ಮಕ್ಕಳು--ನಾಲ್ವತ್ತ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ಕಿರ್ಯತ್ಯಾರೀಮ್‌ ಕೆಫೀರ್‌ ಬೇರೋತಿನ ಮಕ್ಕಳುಏಳುನೂರ ನಾಲ್ವತ್ತು ಮೂರ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ರಾಮಾ, ಗೆಬದ ಮಕ್ಕಳು -- ಆರು ನೂರ ಇಪ್ಪತ್ತೊಂದ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ಮಿಕ್ಮಾಸದ ಮನುಷ್ಯರು -- ನೂರ ಇಪ್ಪತ್ತ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ಬೇತೇಲಿನ ಆಯಿಯ ಮನುಷ್ಯರು--ಇನ್ನೂರ ಇಪ್ಪತ್ತು ಮೂರ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ೆಬೋವಿನ ಮಕ್ಕಳು -- ಐವತ್ತೆರಡು ಮಂದ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ಮಗ್ಬೀಷನ ಮಕ್ಕಳು -- ನೂರ ಐವತ್ತಾರ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ಬೇರೆ ಏಲಾಮನ ಮಕ್ಕಳು--ಸಾವಿರದ ಇನ್ನೂರ ಐವತ್ತು ನಾಲ್ಕ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ಹಾರಿಮನ ಮಕ್ಕಳು -- ಮುನ್ನೂರ ಇಪ್ಪತ್ತ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ಲೋದು ಹಾದೀದು ಓನೋನಿನ ಮಕ್ಕಳು--ಏಳು ನೂರ ಇಪ್ಪತ್ತೈದ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ಯೆರಿಕೋವಿನ ಮಕ್ಕಳು -- ಮುನ್ನೂರ ನಾಲ್ವತ್ತೈದ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ಸೆನಾಹದ ಮಕ್ಕಳು--ಮೂರುಸಾವಿರದ ಆರುನೂರ ಮೂವತ್ತ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ಯಾಜಕರ ಲೆಕ್ಕವೇ ನಂದರೆ-- ಯೇಷೂವನ ಮನೆಯವರಾದ ಯೆದಾ ಯನ ಮಕ್ಕಳು -- ಒಂಭೈನೂರ ಎಪ್ಪತ್ತು ಮೂರ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ಇಮ್ಮೇರನ ಮಕ್ಕಳು -- ಸಾವಿರದ ಐವತ್ತ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ಪಷ್ಹೂರನ ಮಕ್ಕಳುಸಾವಿರದ ಇನ್ನೂರ ನಾಲ್ವತ್ತೇಳ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ಹಾರಿ ಮನ ಮಕ್ಕಳು--ಸಾವಿರದ ಹದಿನೇಳ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ಲೇವಿಯರ ಲೆಕ್ಕವೇನಂದರೆ--ಹೋದವ್ಯನ ಸಂತತಿ ಯಾದ ಯೇಷೂವನ, ಕದ್ಮೀಯೇಲನ ಮಕ್ಕಳು--ಎಪ್ಪತ್ತು ನಾಲ್ಕ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ಹಾಡುಗಾರರಾದ ಅಸಾಫನ ಮಕ್ಕಳು--ನೂರಾ ಇಪ್ಪತ್ತೆಂಟ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ಬಾಗಲು ಕಾಯುವವರಾದ ಶಲ್ಲೂಮನ ಮಕ್ಕಳೂ ಆಟೇರನ ಮಕ್ಕಳೂ ಟಲ್ಮೋನನ ಮಕ್ಕಳು, ಅಕ್ಕೂಬನ ಮಕ್ಕಳು, ಹಟೀಟನ ಮಕ್ಕಳೂ ಶೋಬೈ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ೂಇವರೆಲ್ಲರೂ ನೂರ ಮೂವತ್ತೊಂಭತ್ತ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ನೆತಿನಿಯರಾದ ಜೀಹನ ಮಕ್ಕಳೂ ಹಸೂಫನ ಮಕ್ಕಳೂ ಟಬ್ಬಾವೋತನ ಮಕ್ಕ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ಕೇರೋಸನ ಮಕ್ಕಳೂ ಸೀಯಹಾನ ಮಕ್ಕಳೂ ಪಾದೋನನ ಮಕ್ಕ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ಲೆಬಾನನ ಮಕ್ಕಳೂ ಹಗಾಬನ ಮಕ್ಕಳೂ ಅಕ್ಕೂಬನ ಮಕ್ಕ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ಹಾಗಾದ್‌ನ ಮಕ್ಕಳೂ ಶಮ್ಲೈ ಮಕ್ಕಳೂ ಹಾನಾನನ ಮಕ್ಕ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ಗಿದ್ದೇಲನ ಮಕ್ಕಳೂ ಗಹರನ ಮಕ್ಕಳೂ ರೆವಾಯ ಮಕ್ಕ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ರೆಚೀನನ ಮಕ್ಕಳೂ ನೆಕೋದನ ಮಕ್ಕಳೂ ಗಜ್ಜಾಮನ ಮಕ್ಕ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ಉಜ್ಜನ ಮಕ್ಕಳೂ ಪಾಸೇಹನ ಮಕ್ಕಳೂ ಬೇಸೈಯ ಮಕ್ಕ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ಅಸ್ನನ ಮಕ್ಕಳೂ ಮೆಗೂನೀಮ್‌ ಮಕ್ಕಳೂ ನೆಫೀಸೀಮನ ಮಕ್ಕ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ಬಕ್ಬೂಕನ ಮಕ್ಕಳೂ ಹಕ್ಕೂಫನ ಮಕ್ಕಳು ಹರ್ಹೂರನ ಮಕ್ಕ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ಬಚ್ಲೂತನ ಮಕ್ಕಳೂ ಮೆಹೀದನ ಮಕ್ಕಳೂ ಹರ್ಷನ ಮಕ್ಕ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ಬರ್ಕೋಸನ ಮಕ್ಕಳೂ ಸೀಸೆರನ ಮಕ್ಕಳೂ ತೆಮಹನ ಮಕ್ಕ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ನೆಚೀಹನ ಮಕ್ಕಳೂ ಹಟೀಫನ ಮಕ್ಕಳ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ಸೊಲೊಮೋನನ ಸೇವಕರ ಮಕ್ಕಳಾದ ಸೋಟೈ ಯ ಮಕ್ಕಳೂ ಹಸ್ಸೋಫೆರತಳ ಮಕ್ಕಳೂ ಪೆರೂ ಧನ ಮಕ್ಕ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ಯಾಲನ ಮಕ್ಕಳೂ ದರ್ಕೋನನ ಮಕ್ಕಳೂ ಗಿದ್ದೇಲನ ಮಕ್ಕ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ಶೆಫಟ್ಯನ ಮಕ್ಕಳೂ ಹಟ್ಟೀಲನ ಮಕ್ಕಳೂ ಹಚ್ಚೆಬಾಯಾಮನು ಊರಿನ ಮಕ್ಕಳೂ ಪೋಕೆರತನ ಆವಿಾಯ ಮಕ್ಕ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ನೆತನಿಮಿನವರೂ ಸೊಲೊಮೋನನ ಸೇವಕ ಮಕ್ಕಳೂ--ಮುನ್ನೂರ ತೊಂಭತ್ತ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ತೇಲ್ಮೆಲಹ ತೇಲ್ಹರ್ಷ ಕೆರೂಬದ್ದಾನ್‌ ಇಮ್ಮೇರ್‌ ಎಂಬುವ ಸ್ಥಳಗಳನ್ನು ಬಿಟ್ಟು ಬಂದವರಾರಂದರೆ, ದೆಲಾ ಯನ ಮಕ್ಕ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ಟೋಬೀಯನ ಮಕ್ಕಳೂ ನೆಕೋದನ ಮಕ್ಕಳೂ--ಆರುನೂರ ಐವತ್ತೆರಡ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2026-10-20T03:10:45Z</dcterms:created>
  <dcterms:modified xsi:type="dcterms:W3CDTF">2026-10-20T03:10:45Z</dcterms:modified>
  <dc:title>ಎಜ್ರನು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