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presProps" Target="presProps.xml"/>
  <Relationship Id="rId12" Type="http://schemas.openxmlformats.org/officeDocument/2006/relationships/viewProps" Target="viewProps.xml"/>
  <Relationship Id="rId1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4558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ன் காரியத்தை வாய்க்கப்பண்ணும் கர்த்தர்
உன்னோடு இருக்கின்றார்
உன்னைப் பேர் சொல்லி அழைக்கும் கர்த்தர்
உன்னைக் கடைசி வரை நடத்திச் செல்லுவார் -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ன் காரியம் வாய்க்கும் கர்த்தர் நேரத்தில்
கர்த்தரால் காரியம் வாய்க்கும் -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) உன் கண்ணீரைத் துடைத்திடும் கர்த்தர்
உனக்குள் வசிக்கின்றார் - (2)
உன்னைத் தமக்கென்று பிரித்தெடுத்து
தம் மகிமையால் நிரப்பிடுவார் - (2) --- உன் காரியம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) உன் நினைவு அவர் நினைவு அல்ல
மேலானதை செய்வார் - (2)
உன்னை உடைத்து உருவாக்கும் குயவன் அவர்
உன்னை சிறப்பாய் வனைந்திடுவார் - (2) --- உன் காரியம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) உன் ஜெபத்தினை தொடர்ந்திடு மகனே (மகளே)
ஜெபத்தால் ஜெயம் ஜெயமே
உன் பாதைகளைக் கர்த்தர் உயர்த்திடுவார்
உன் தடைகளை நொறுக்கிடுவார் - (2) --- என் காரியம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காரியத்தை வாய்க்கப் பண்ணும் கர்த்தர்
என்னோடு இருக்கின்றார்
என்னைப் பெயர் சொல்லி அழைக்கும் கர்த்தர்
என்னைக் கடைசி வரை நடத்திச் செல்லுவார் ---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காரியம் வாய்க்கும் கர்த்தர் நேரத்தில்
கர்த்தரால் காரியம் வாய்க்கும் --- (3)﻿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6">
  <a:themeElements>
    <a:clrScheme name="Theme9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2026-10-31T06:48:31Z</dcterms:created>
  <dcterms:modified xsi:type="dcterms:W3CDTF">2026-10-31T06:48:31Z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