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mighty God, even the LORD, has spoken, and called the earth from the rising of the sun unto the going down thereof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mighty God, even the LORD, has spoken, and called the earth from the rising of the sun unto the going down thereof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ut of Zion, the perfection of beauty, God has shin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ur God shall come, and shall not keep silence: a fire shall devour before him, and it shall be very tempestuous round about hi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ur God shall come, and shall not keep silence: a fire shall devour before him, and it shall be very tempestuous round about h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call to the heavens from above, and to the earth, that he may judge his peopl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ather my saints together unto me; those that have made a covenant with me by sacrifi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heavens shall declare his righteousness: for God is judge himself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, O my people, and I will speak; O Israel, and I will testify against you: I am God, even your G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, O my people, and I will speak; O Israel, and I will testify against you: I am God, even your G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not reprove you for your sacrifices or your burnt offerings, to have been continually before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take no bullock out of your house, nor he goats out of your fold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take no bullock out of your house, nor he goats out of your fold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every beast of the forest is mine, and the cattle upon a thousand hill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know all the fowls of the mountains: and the wild beasts of the field are min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I were hungry, I would not tell you: for the world is mine, and the fullness thereof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ill I eat the flesh of bulls, or drink the blood of goats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ffer unto God thanksgiving; and pay your vows unto the most High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call upon me in the day of trouble: I will deliver you, and you shall glorify 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unto the wicked God says, What have you to do to declare my statutes, or that you should take my covenant in your mouth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unto the wicked God says, What have you to do to declare my statutes, or that you should take my covenant in your mouth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eeing you hate instruction, and casts my words behind you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you saw a thief, then you consented with him, and have been partaker with adultere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give your mouth to evil, and your tongue frames decei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sit and speak against your brother; you slander yours own mother's so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se things have you done, and I kept silence; you thought that I was altogether such an one as yourself: but I will reprove you, and set them in order before yours ey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se things have you done, and I kept silence; you thought that I was altogether such an one as yourself: but I will reprove you, and set them in order before yours ey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Now consider this, all of you that forget God, lest I tear you in pieces, and there be none to deliv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Now consider this, all of you that forget God, lest I tear you in pieces, and there be none to delive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oso offers praise glorifies me: and to him that orders his conversation aright will I show the salvation of Go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oso offers praise glorifies me: and to him that orders his conversation aright will I show the salvation of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ல்லமையுள்ள தேவனாகிய கர்த்தர் வசனித்து, சூரியன் உதிக்குந் திசைதொடங்கி அது அஸ்தமிக்குந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சைவரைக்குமுள்ள பூமியைக் கூப்ப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வடிவுள்ள சீயோனிலிருந்து தேவன் பிரகாச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வருவார், மவுனமாயிரார், அவருக்கு முன் அக்கினி பட்சிக்கும்; அவரைச் சுற்றிலும் மக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சல் கொந்தளிப்ப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ஜனத்தை நியாயந்தீர்க்க உயர இருக்கும் வானங்களையும் பூமியையும் கூப்பி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லியினாலே என்னோடே உடன்படிக்கை பண்ணின என்னுடைய பரிசுத்தவான்களை என்னிடத்தில் கூட்டுங்கள் என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அறிவிக்கும்; தேவனே நியாயாதிபதி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மே, கேள், நான் பேசுவேன்; இஸ்ரவேலே, உனக்கு விரோதமாய்ச் சாட்சியிடுவேன்; நானே தேவன்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பலிகளினிமித்தம் உன்னைக் கடிந்துகொள்ளேன்; உன் தகனபலிகள் எப்போதும் எனக்கு முன்பாக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வீட்டிலிருந்து காளைகளையும், உன் தொழுவங்களிலிருந்து ஆட்டுக்கடாக்களையும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ங்கிக்கொள்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காட்டுஜீவன்களும், பர்வதங்களில் ஆயிரமாயிரமாய்த் திரிகிற மிருகங்களும் என்னுடைய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லைகளிலுள்ள பறவைகளையெல்லாம் அறிவேன்; வெளியில் நடமாடுகிறவைகளெல்லாம் என்னுடைய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சியாயிருந்தால் உனக்குச் சொல்லேன்; பூமியும் அதின் நிறைவும் என்னுடைய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ருதுகளின் மாம்சம் புசித்து, ஆட்டுக்கடாக்களின் இரத்தம் குடிப்பே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ேவனுக்கு ஸ்தோத்திரபலியிட்டு உன்னதமானவருக்கு உன் பொருத்தனைகளைச் செலுத்த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பத்துக்காலத்தில் என்னை நோக்கிக் கூப்பிடு; நான் உன்னை விடுவிப்பேன், நீ என்னை மகிமைப்படுத்து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ுன்மார்க்கனை நோக்கி: நீ என் பிரமாணங்களை எடுத்துரைக்கவும், என் உடன்படிக்கையை உன் வா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ும், உனக்கு என்ன நியாய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ட்சையை நீ பகைத்து, என் வார்த்தைகளை உனக்குப் பின்னாக எறிந்துபோடு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திருடனைக் காணும்போது அவனோடு ஒருமித்துப்போகிறாய்; விபசாரரோடும் உனக்குப் பங்க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வாயைப் பொல்லாப்புக்குத் திறக்கிறாய், உன் நாவு சற்பனையைப் பிணை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ட்கார்ந்து உன் சகோதரனுக்கு விரோதமாய்ப் பேசி, உன் தாயின் மகனுக்கு அவதூறு உண்டாக்கு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 மறக்கிறவர்களே, இதைச் சிந்தித்துக்கொள்ளுங்கள்; இல்லாவிட்டால் நான் உங்களைப் பீறிப்போட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ரும் உங்களை விடுவிப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ஸ்தோத்திர பலியிடுகிறவன் என்னை மகிமைப்படுத்துகிறான்; தன் வழியைச் செவ்வைப்படுத்துகிற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டைய இரட்சிப்பை வெளிப்படுத்துவேன் என்று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2026-09-17T05:44:42Z</dcterms:created>
  <dcterms:modified xsi:type="dcterms:W3CDTF">2026-09-17T05:44:42Z</dcterms:modified>
  <dc:title>சங்கீதம்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