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ராஜாவினிடத்தில் போய், ஆட்களை வைத்து ஆடுகளை மயிர்கத்தரிக்கிறேன்; ராஜாவும் அவருடைய ஊழியக்காரரும் உமது அடியானோடே வரும்படிவேண்டிக்கொள்ளு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ராஜாவினிடத்தில் போய், ஆட்களை வைத்து ஆடுகளை மயிர்கத்தரிக்கிறேன்; ராஜாவும் அவருடைய ஊழியக்காரரும் உமது அடியானோடே வரும்படிவேண்டிக்கொள்ள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அப்சலோமைப் பார்த்து: அப்படி வேண்டாம், என் மகனே; நாங்கள் எல்லாரும் வருவோமாகில் உனக்கு வெகுசெலவுண்டாகும் என்றான்; அவனை வருந்திக்கேட்டாலும், அவன் போக மனதில்லாமல், அவனை ஆசீர்வத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அப்சலோமைப் பார்த்து: அப்படி வேண்டாம், என் மகனே; நாங்கள் எல்லாரும் வருவோமாகில் உனக்கு வெகுசெலவுண்டாகும் என்றான்; அவனை வருந்திக்கேட்டாலும், அவன் போக மனதில்லாமல், அவனை ஆசீர்வத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ப்சலோம்: அது கூடாதிருந்தால், என் சகோதரனாகிய அம்னோனாவது எங்களோடே வரும்படி அவனுக்கு உத்தரவு செய்யும் என்றான். அதற்கு ராஜா: அவன் உன்னோடே வரவேண்டியது என்ன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ப்சலோம்: அது கூடாதிருந்தால், என் சகோதரனாகிய அம்னோனாவது எங்களோடே வரும்படி அவனுக்கு உத்தரவு செய்யும் என்றான். அதற்கு ராஜா: அவன் உன்னோடே வரவேண்டியது என்ன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சலோம் பின்னையும் அவனை வருந்திக் கேட்டுக்கொண்டபடியினால், அவன் அம்னோனையும், ராஜாவின் குமாரர் அனைவரையும் அவனோடே போக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சலோம் பின்னையும் அவனை வருந்திக் கேட்டுக்கொண்டபடியினால், அவன் அம்னோனையும், ராஜாவின் குமாரர் அனைவரையும் அவனோடே போகவ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சலோம் தன் வேலைக்காரரை நோக்கி: அம்னோன் திராட்சரசம் குடித்துக் களித்திருக்கும் சமயத்தை நன்றாய்ப்பார்த்திருங்கள்; அப்பொழுது நான்: அம்னோனை அடியுங்கள் என்று சொல்லுவேன், உடனே நீங்கள் பயப்படாமல் அவனைக் கொன்றுபோடுங்கள்; நான் அல்லவோ அதை உங்களுக்குக் கட்டளையிடுகிறேன்; திடன்கொண்டு தைரியமாயிருங்கள் என்று சொல்லிய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சலோம் தன் வேலைக்காரரை நோக்கி: அம்னோன் திராட்சரசம் குடித்துக் களித்திருக்கும் சமயத்தை நன்றாய்ப்பார்த்திருங்கள்; அப்பொழுது நான்: அம்னோனை அடியுங்கள் என்று சொல்லுவேன், உடனே நீங்கள் பயப்படாமல் அவனைக் கொன்றுபோடுங்கள்; நான் அல்லவோ அதை உங்களுக்குக் கட்டளையிடுகிறேன்; திடன்கொண்டு தைரியமாயிருங்கள் என்று சொல்லி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சலோம் தன் வேலைக்காரரை நோக்கி: அம்னோன் திராட்சரசம் குடித்துக் களித்திருக்கும் சமயத்தை நன்றாய்ப்பார்த்திருங்கள்; அப்பொழுது நான்: அம்னோனை அடியுங்கள் என்று சொல்லுவேன், உடனே நீங்கள் பயப்படாமல் அவனைக் கொன்றுபோடுங்கள்; நான் அல்லவோ அதை உங்களுக்குக் கட்டளையிடுகிறேன்; திடன்கொண்டு தைரியமாயிருங்கள் என்று சொல்லி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சலோம் கற்பித்தபடியே அப்சலோமின் வேலைக்காரர் அம்னோனுக்குச் செய்தார்கள்; அப்பொழுது ராஜகுமாரர் எல்லாரும் எழுந்திருந்து, அவரவர் தம்தம் கோவேறு கழுதையின்மேல் ஏறி ஓட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சலோம் கற்பித்தபடியே அப்சலோமின் வேலைக்காரர் அம்னோனுக்குச் செய்தார்கள்; அப்பொழுது ராஜகுமாரர் எல்லாரும் எழுந்திருந்து, அவரவர் தம்தம் கோவேறு கழுதையின்மேல் ஏறி ஓட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வழியில் இருக்கிறபோதே, அப்சலோம் ராஜகுமாரரையெல்லாம் அடித்துக் கொன்றுபோட்டான், அவர்களில் ஒருவரும் மீந்திருக்க விடவில்லை என்கிறதாய், தாவீதுக்குச் செய்தி வ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வழியில் இருக்கிறபோதே, அப்சலோம் ராஜகுமாரரையெல்லாம் அடித்துக் கொன்றுபோட்டான், அவர்களில் ஒருவரும் மீந்திருக்க விடவில்லை என்கிறதாய், தாவீதுக்குச் செய்தி வ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ராஜா எழுந்திருந்து, தன் வஸ்திரங்களைக் கிழித்துக்கொண்டு, தரையிலே விழுந்துகிடந்தான்; அவன் ஊழியக்காரர் எல்லாரும் தங்கள் வஸ்திரங்களைக் கிழித்துக்கொண்டு நி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ராஜா எழுந்திருந்து, தன் வஸ்திரங்களைக் கிழித்துக்கொண்டு, தரையிலே விழுந்துகிடந்தான்; அவன் ஊழியக்காரர் எல்லாரும் தங்கள் வஸ்திரங்களைக் கிழித்துக்கொண்டு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ின் தமையனாகிய சிமியாவின் குமாரன் யோனதாப் வந்து: ராஜகுமாரரான வாலிபரையெல்லாம் கொன்றுபோட்டார்கள் என்று என் ஆண்டவன் நினைக்கவேண்டாம்; அம்னோன்மாத்திரம் செத்துப்போனான்; அவன் தன் சகோதரியாகிய தாமாரைக் கற்பழித்த நாள்முதற்கொண்டு, அது அப்சலோமின் நெஞ்சில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ின் தமையனாகிய சிமியாவின் குமாரன் யோனதாப் வந்து: ராஜகுமாரரான வாலிபரையெல்லாம் கொன்றுபோட்டார்கள் என்று என் ஆண்டவன் நினைக்கவேண்டாம்; அம்னோன்மாத்திரம் செத்துப்போனான்; அவன் தன் சகோதரியாகிய தாமாரைக் கற்பழித்த நாள்முதற்கொண்டு, அது அப்சலோமின் நெஞ்சில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ின் தமையனாகிய சிமியாவின் குமாரன் யோனதாப் வந்து: ராஜகுமாரரான வாலிபரையெல்லாம் கொன்றுபோட்டார்கள் என்று என் ஆண்டவன் நினைக்கவேண்டாம்; அம்னோன்மாத்திரம் செத்துப்போனான்; அவன் தன் சகோதரியாகிய தாமாரைக் கற்பழித்த நாள்முதற்கொண்டு, அது அப்சலோமின் நெஞ்சில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ோதும் ராஜகுமாரர்கள் எல்லாரும் செத்தார்கள் என்கிற பேச்சை ராஜாவாகிய என் ஆண்டவன் தம்முடைய மனதிலே வைக்கவேண்டாம்; அம்னோன் ஒருவனே செத்தான் என்றான்; அப்சலோம் ஓடி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ஜாமக்காரச் சேவகன் தன் கண்களை ஏறெடுத்துப் பார்த்தபோது, இதோ, அநேகம் ஜனங்கள் தனக்குப் பின்னாலே மலை ஓரமாய் வருகிறதைக் க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ஜாமக்காரச் சேவகன் தன் கண்களை ஏறெடுத்துப் பார்த்தபோது, இதோ, அநேகம் ஜனங்கள் தனக்குப் பின்னாலே மலை ஓரமாய் வருகிறதைக் க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ோனதாப் ராஜாவைப் பார்த்து: இதோ, ராஜகுமாரர் வருகிறார்கள்; உமது அடியேன் சொன்னபடியே ஆயிற்ற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பேசி முடிந்தபோது, ராஜகுமாரர் வந்து, சத்தமிட்டு அழுதார்கள்; ராஜாவும் அவனுடைய எல்லா ஊழியக்காரரும் மிகவும் புலம்பி அழு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பேசி முடிந்தபோது, ராஜகுமாரர் வந்து, சத்தமிட்டு அழுதார்கள்; ராஜாவும் அவனுடைய எல்லா ஊழியக்காரரும் மிகவும் புலம்பி அழு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சலோமோ அம்மியூதின் குமாரனாகிய தல்மாய் என்னும் கேசூரின் ராஜாவினிடத்திற்கு ஓடிப்போனான். தாவீது தினந்தோறும் தன் குமாரனுக்காகத் துக்கித்துக்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சலோமோ அம்மியூதின் குமாரனாகிய தல்மாய் என்னும் கேசூரின் ராஜாவினிடத்திற்கு ஓடிப்போனான். தாவீது தினந்தோறும் தன் குமாரனுக்காகத் துக்கித்துக்கொண்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சலோம் கேசூருக்கு ஓடிப்போய் அங்கே மூன்று வருஷம் இ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ாவீதுராஜா அம்னோன் செத்தபடியினால், அவனுக்காகத் துக்கித்து ஆறுதலடைந்தபோது அப்சலோமைப் பின்தொடரும் நினைவை விட்டுவ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ாவீதுராஜா அம்னோன் செத்தபடியினால், அவனுக்காகத் துக்கித்து ஆறுதலடைந்தபோது அப்சலோமைப் பின்தொடரும் நினைவை விட்டுவ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 தாவீதின் குமாரனாகிய அப்சலோமுக்குத் தாமார் என்னும் பேருள்ள சவுந்தரியமுள்ள சகோதரி இருந்தாள்; அவள்மேல் தாவீதின் குமாரன் அம்னோன் மோகம்கொ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 தாவீதின் குமாரனாகிய அப்சலோமுக்குத் தாமார் என்னும் பேருள்ள சவுந்தரியமுள்ள சகோதரி இருந்தாள்; அவள்மேல் தாவீதின் குமாரன் அம்னோன் மோகம்கொ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சகோதரியாகிய தாமாரினிமித்தம் ஏக்கங்கொண்டு வியாதிப்பட்டான்; அவள் கன்னியாஸ்திரீயாயிருந்தாள்; அவளுக்குப் பொல்லாப்புச் செய்ய, அம்னோனுக்கு வருத்தமாய்க் கண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சகோதரியாகிய தாமாரினிமித்தம் ஏக்கங்கொண்டு வியாதிப்பட்டான்; அவள் கன்னியாஸ்திரீயாயிருந்தாள்; அவளுக்குப் பொல்லாப்புச் செய்ய, அம்னோனுக்கு வருத்தமாய்க் கண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சகோதரியாகிய தாமாரினிமித்தம் ஏக்கங்கொண்டு வியாதிப்பட்டான்; அவள் கன்னியாஸ்திரீயாயிருந்தாள்; அவளுக்குப் பொல்லாப்புச் செய்ய, அம்னோனுக்கு வருத்தமாய்க் கண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னோனுக்குத் தாவீதுடைய தமையன் சிமியாவின் குமாரனாகிய யோனதாப் என்னும் பேருள்ள ஒரு சிநேகிதன் இருந்தான்; அந்த யோனதாப் மகா தந்திரவாதி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வனைப் பார்த்து: ராஜகுமாரனாகிய நீ, நாளுக்குநாள் எதினால் இப்படி மெலிந்துபோகிறாய், எனக்குச்சொல்லமாட்டாயா என்றான். அதற்கு அம்னோன்: என் சகோதரன் அப்சலோமின் சகோதரியாகிய தாமாரின்மேல் நான் ஆசைவைத்திருக்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வனைப் பார்த்து: ராஜகுமாரனாகிய நீ, நாளுக்குநாள் எதினால் இப்படி மெலிந்துபோகிறாய், எனக்குச்சொல்லமாட்டாயா என்றான். அதற்கு அம்னோன்: என் சகோதரன் அப்சலோமின் சகோதரியாகிய தாமாரின்மேல் நான் ஆசைவைத்திருக்கிற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வனைப் பார்த்து: ராஜகுமாரனாகிய நீ, நாளுக்குநாள் எதினால் இப்படி மெலிந்துபோகிறாய், எனக்குச்சொல்லமாட்டாயா என்றான். அதற்கு அம்னோன்: என் சகோதரன் அப்சலோமின் சகோதரியாகிய தாமாரின்மேல் நான் ஆசைவைத்திருக்கிற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ோனதாப் அவனைப்பார்த்து: நீ வியாதிக்காரனைப்போல உன்படுக்கையின்மேல் படுத்துக்கொள்; உன்னைப் பார்க்கிறதற்கு உன் தகப்பனார் வரும்போது, நீ, என் சகோதரியாகிய தாமார் வந்து, எனக்குப் போஜனம்கொடுத்து, அவள் கையினாலே சாப்பிடும்படிக்கு நான் பார்க்க, என் கண்களுக்கு முன்பாக உட்காரும்படி தயவுசெய்யவேண்டும் என்று சொல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ோனதாப் அவனைப்பார்த்து: நீ வியாதிக்காரனைப்போல உன்படுக்கையின்மேல் படுத்துக்கொள்; உன்னைப் பார்க்கிறதற்கு உன் தகப்பனார் வரும்போது, நீ, என் சகோதரியாகிய தாமார் வந்து, எனக்குப் போஜனம்கொடுத்து, அவள் கையினாலே சாப்பிடும்படிக்கு நான் பார்க்க, என் கண்களுக்கு முன்பாக உட்காரும்படி தயவுசெய்யவேண்டும் என்று சொல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ோனதாப் அவனைப்பார்த்து: நீ வியாதிக்காரனைப்போல உன்படுக்கையின்மேல் படுத்துக்கொள்; உன்னைப் பார்க்கிறதற்கு உன் தகப்பனார் வரும்போது, நீ, என் சகோதரியாகிய தாமார் வந்து, எனக்குப் போஜனம்கொடுத்து, அவள் கையினாலே சாப்பிடும்படிக்கு நான் பார்க்க, என் கண்களுக்கு முன்பாக உட்காரும்படி தயவுசெய்யவேண்டும் என்று சொல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ம்னோன் வியாதிக்காரன்போல் படுத்துக்கொண்டு, ராஜா தன்னைப் பார்க்கவந்தபோது, ராஜாவை நோக்கி: என் சகோதரியாகிய தாமார் வந்து நான் அவள் கையினாலே சாப்பிடும்படிக்கு, என் கண்களுக்கு முன்பாக இரண்டு நல்ல பணியாரங்களைப் பண்ணும்படி உத்தரவு கொடுக்கவேண்ட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ம்னோன் வியாதிக்காரன்போல் படுத்துக்கொண்டு, ராஜா தன்னைப் பார்க்கவந்தபோது, ராஜாவை நோக்கி: என் சகோதரியாகிய தாமார் வந்து நான் அவள் கையினாலே சாப்பிடும்படிக்கு, என் கண்களுக்கு முன்பாக இரண்டு நல்ல பணியாரங்களைப் பண்ணும்படி உத்தரவு கொடுக்கவேண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ம்னோன் வியாதிக்காரன்போல் படுத்துக்கொண்டு, ராஜா தன்னைப் பார்க்கவந்தபோது, ராஜாவை நோக்கி: என் சகோதரியாகிய தாமார் வந்து நான் அவள் கையினாலே சாப்பிடும்படிக்கு, என் கண்களுக்கு முன்பாக இரண்டு நல்ல பணியாரங்களைப் பண்ணும்படி உத்தரவு கொடுக்கவேண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தாவீது, வீட்டுக்குத் தாமாரிடத்தில் ஆள் அனுப்பி, நீ உன் சகோதரனாகிய அம்னோன் வீட்டுக்குப்போய், அவனுக்கு சமையல் பண்ணிக்கொடு என்று சொல்லச்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தாவீது, வீட்டுக்குத் தாமாரிடத்தில் ஆள் அனுப்பி, நீ உன் சகோதரனாகிய அம்னோன் வீட்டுக்குப்போய், அவனுக்கு சமையல் பண்ணிக்கொடு என்று சொல்லச்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ார் தன் சகோதரனாகிய அம்னோன் படுத்துக்கொண்டிருக்கிற வீட்டுக்குப் போய், மாவெடுத்துப் பிசைந்து, அவன் கண்களுக்கு முன்பாகத் தட்டி பணியாரங்களைச் சுட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ார் தன் சகோதரனாகிய அம்னோன் படுத்துக்கொண்டிருக்கிற வீட்டுக்குப் போய், மாவெடுத்துப் பிசைந்து, அவன் கண்களுக்கு முன்பாகத் தட்டி பணியாரங்களைச் சுட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ட்டியை எடுத்து, அவனுக்கு முன்பாக அவைகளை வைத்தாள்; ஆனாலும் அவன் சாப்பிடமாட்டேன் என்றான்; பின்பு அம்னோன் எல்லாரும் என்னைவிட்டு வெளியே போகட்டும் என்றான்; எல்லாரும் அவனை விட்டு வெளியே 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ட்டியை எடுத்து, அவனுக்கு முன்பாக அவைகளை வைத்தாள்; ஆனாலும் அவன் சாப்பிடமாட்டேன் என்றான்; பின்பு அம்னோன் எல்லாரும் என்னைவிட்டு வெளியே போகட்டும் என்றான்; எல்லாரும் அவனை விட்டு வெளியே 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ம்னோன் தாமாரைப்பார்த்து: நான் உன் கையினாலே சாப்பிடும்படிக்கு, அந்தப் பலகாரத்தை அறைவீட்டிலே கொண்டுவா என்றான்; அப்படியே தாமார் தான் செய்த பணியாரங்களை அறைவீட்டில் இருக்கிற தன் சகோதரனாகிய அம்னோனிடத்தில் கொண்டுபோன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ம்னோன் தாமாரைப்பார்த்து: நான் உன் கையினாலே சாப்பிடும்படிக்கு, அந்தப் பலகாரத்தை அறைவீட்டிலே கொண்டுவா என்றான்; அப்படியே தாமார் தான் செய்த பணியாரங்களை அறைவீட்டில் இருக்கிற தன் சகோதரனாகிய அம்னோனிடத்தில் கொண்டுபோன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சாப்பிடும்படிக்கு அவள் அவைகளைக் கிட்ட கொண்டுவருகையில், அவன் அவளைப் பிடித்து, அவளைப்பார்த்து: என் சகோதரியே, நீ வந்து என்னோடே சயனி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சாப்பிடும்படிக்கு அவள் அவைகளைக் கிட்ட கொண்டுவருகையில், அவன் அவளைப் பிடித்து, அவளைப்பார்த்து: என் சகோதரியே, நீ வந்து என்னோடே சயனி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வேண்டாம், என் சகோதரனே, என்னை அவமானப்படுத்தாதே, இஸ்ரவேலிலே இப்படிச் செய்யத்தகாது; இப்படிப்பட்ட மதிகேடான காரியத்தைச் செய்யவேண்டா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வேண்டாம், என் சகோதரனே, என்னை அவமானப்படுத்தாதே, இஸ்ரவேலிலே இப்படிச் செய்யத்தகாது; இப்படிப்பட்ட மதிகேடான காரியத்தைச் செய்யவேண்டா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ெட்கத்தோடே எங்கே போவேன்? நீயும் இஸ்ரவேலிலே மதிகெட்டவர்களில் ஒருவனைப்போல ஆவாய்; இப்போதும் நீ ராஜாவோடே பேசு, அவர் என்னை உனக்குத் தராமல் மறுக்கமாட்டார் என்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ெட்கத்தோடே எங்கே போவேன்? நீயும் இஸ்ரவேலிலே மதிகெட்டவர்களில் ஒருவனைப்போல ஆவாய்; இப்போதும் நீ ராஜாவோடே பேசு, அவர் என்னை உனக்குத் தராமல் மறுக்கமாட்டார்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அவள் சொல்லைக் கேட்கமாட்டேன் என்று அவளைப் பலவந்தமாய்ப் பிடித்து, அவளோடே சயனித்து, அவளைக் கற்பழி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அவள் சொல்லைக் கேட்கமாட்டேன் என்று அவளைப் பலவந்தமாய்ப் பிடித்து, அவளோடே சயனித்து, அவளைக் கற்பழ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ற்பாடு அம்னோன் அவளை மிகவும் வெறுத்தான்; அவன் அவளை விரும்பின விருப்பத்தைப் பார்க்கிலும், அவளை வெறுத்த வெறுப்பு அதிகமாயிருந்தது. ஆகையால்: நீ எழுந்து போய்விடு என்று அம்னோன் அவளோடே சொன்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ற்பாடு அம்னோன் அவளை மிகவும் வெறுத்தான்; அவன் அவளை விரும்பின விருப்பத்தைப் பார்க்கிலும், அவளை வெறுத்த வெறுப்பு அதிகமாயிருந்தது. ஆகையால்: நீ எழுந்து போய்விடு என்று அம்னோன் அவளோடே சொன்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ள்: நீ எனக்கு முந்தி செய்த அநியாயத்தைப்பார்க்கிலும், இப்பொழுது என்னைத் துரத்திவிடுகிற அந்த அநியாயம் கொடுமையாயிருக்கிறது என்றாள்; ஆனாலும் அவன் அவள் சொல்லைக் கேட்க மனதில்லாமல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ள்: நீ எனக்கு முந்தி செய்த அநியாயத்தைப்பார்க்கிலும், இப்பொழுது என்னைத் துரத்திவிடுகிற அந்த அநியாயம் கொடுமையாயிருக்கிறது என்றாள்; ஆனாலும் அவன் அவள் சொல்லைக் கேட்க மனதில்லாமல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னிடத்தில் சேவிக்கிற தன்வேலைக்காரனைக் கூப்பிட்டு: நீ இவளை, என்னை விட்டு வெளியே தள்ளி, கதவைப்பூட்டு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னிடத்தில் சேவிக்கிற தன்வேலைக்காரனைக் கூப்பிட்டு: நீ இவளை, என்னை விட்டு வெளியே தள்ளி, கதவைப்பூட்டு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அவனிடத்தில் சேவிக்கிறவன் அவளை வெளியே தள்ளி, கதவைப் பூட்டினான்; அவள் பலவருணமான வஸ்திரத்தை உடுத்திக்கொண்டிருந்தாள்; ராஜகுமாரத்திகளாகிய கன்னிகைகள் இப்படிக்கொத்த, சால்வைகளைத் தரித்துக்கொள்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அவனிடத்தில் சேவிக்கிறவன் அவளை வெளியே தள்ளி, கதவைப் பூட்டினான்; அவள் பலவருணமான வஸ்திரத்தை உடுத்திக்கொண்டிருந்தாள்; ராஜகுமாரத்திகளாகிய கன்னிகைகள் இப்படிக்கொத்த, சால்வைகளைத் தரித்துக்கொள்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ாமார்: தன் தலையின்மேல் சாம்பலை வாரிப்போட்டுக்கொண்டு, தான் தரித்திருந்த பலவருணமான வஸ்திரத்தைக் கிழித்து, தன் கையைத் தன் தலையின்மேல் வைத்து, சத்தமிட்டு அழுதுகொண்டுபோன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ாமார்: தன் தலையின்மேல் சாம்பலை வாரிப்போட்டுக்கொண்டு, தான் தரித்திருந்த பலவருணமான வஸ்திரத்தைக் கிழித்து, தன் கையைத் தன் தலையின்மேல் வைத்து, சத்தமிட்டு அழுதுகொண்டுபோன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 சகோதரனாகிய அப்சலோம் அவளைப் பார்த்து: உன் சகோதரனாகிய அம்னோன் உன்னோடிருந்தானோ? இப்போதும் என் சகோதரியே, நீ மவுனமாயிரு; அவன் உன்னுடைய சகோதரன்; இந்தக் காரியத்தை உன்மனதிலே வைக்காதே என்றான்; அப்படியே தாமார் தன் சகோதரனாகிய அப்சலோமின் வீட்டில் தனித்துக் கிலேசப்பட்டுக்கொண்டிருந்த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 சகோதரனாகிய அப்சலோம் அவளைப் பார்த்து: உன் சகோதரனாகிய அம்னோன் உன்னோடிருந்தானோ? இப்போதும் என் சகோதரியே, நீ மவுனமாயிரு; அவன் உன்னுடைய சகோதரன்; இந்தக் காரியத்தை உன்மனதிலே வைக்காதே என்றான்; அப்படியே தாமார் தன் சகோதரனாகிய அப்சலோமின் வீட்டில் தனித்துக் கிலேசப்பட்டுக்கொண்டிருந்த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 சகோதரனாகிய அப்சலோம் அவளைப் பார்த்து: உன் சகோதரனாகிய அம்னோன் உன்னோடிருந்தானோ? இப்போதும் என் சகோதரியே, நீ மவுனமாயிரு; அவன் உன்னுடைய சகோதரன்; இந்தக் காரியத்தை உன்மனதிலே வைக்காதே என்றான்; அப்படியே தாமார் தன் சகோதரனாகிய அப்சலோமின் வீட்டில் தனித்துக் கிலேசப்பட்டுக்கொண்டிருந்த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ராஜா இந்தச் செய்திகளையெல்லாம் கேள்விப்பட்டபோது, வெகுகோபமாயெரிந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சலோம் அம்னோனோடே நன்மையாகிலும் தீமையாகிலும் பேசவில்லை; தன் சகோதரியாகிய தாமாரை அம்னோன் கற்பழித்த காரியத்தினிமித்தம் அப்சலோம் அவனைப் பகைத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சலோம் அம்னோனோடே நன்மையாகிலும் தீமையாகிலும் பேசவில்லை; தன் சகோதரியாகிய தாமாரை அம்னோன் கற்பழித்த காரியத்தினிமித்தம் அப்சலோம் அவனைப் பகை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ு வருஷம் சென்றபின்பு, அப்சலோம் எப்பிராயீமுக்குச் சமீபமான பாலாத்சோரிலே ஆட்களை வைத்து, ஆடுகளை மயிர்கத்தரிக்கிற வேலையில் இருந்தான்; அங்கே ராஜகுமாரர் எல்லாரையும் விருந்துக்கு அழை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ு வருஷம் சென்றபின்பு, அப்சலோம் எப்பிராயீமுக்குச் சமீபமான பாலாத்சோரிலே ஆட்களை வைத்து, ஆடுகளை மயிர்கத்தரிக்கிற வேலையில் இருந்தான்; அங்கே ராஜகுமாரர் எல்லாரையும் விருந்துக்கு அழ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অবশালোম রাজার কাছে গিয়ে বলল, “আমার কিছু লোকরা আমার মেষগুলির গা থেকে লোম কাটতে আসছে| দয়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ভৃত্যদের সঙ্গে নিয়ে এসে দেখ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রাজা দায়ূদ অবশালোমকে বলল, “না, পুত্র| আমরা যাব না| তাতে তোমার সমস্যাই বাড়বে|”অবশালোম, দায়ূদ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র জন্য অনেক অনুনয় বিনয় করলো| কিন্তু দায়ূদ গেলেন না, তিনি তাকে তাঁর আশীর্বাদ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বশালোম বলল, “যদি আপনি যেতে না চান তাহলে আমার ভাই অম্নোনকে আমার সঙ্গে যেতে দিন|”রাজা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ালোমকে জিজ্ঞাসা করলেন, “কেন সে তোমার সঙ্গে যা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বশালোম দায়ূদের কাছে অনুনয় করেই চলল| সব শেষে দায়ূদ, অম্নোন এবং রাজার অন্যান্য সন্তা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ালোমের সঙ্গে যেতে দিতে রাজী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পর অবশালোম তার ভৃত্যদের এই নির্দেশ দিল, “অম্নোনকে নজরে রাখ| যখন দেখবে যে দ্রাক্ষারস পা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জাজে আছে তখন আমি তোমাদের নির্দেশ দেব| তোমরা অবশ্যই অম্নোনকে আক্রমণ করবে এবং হত্যা করবে| তোমরা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াবার ভয় করো না| সর্বোপরি তোমরা তো কেবল আমার আদেশ পালন করবে| বীরের মত সাহসী হ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অতএব অবশালোমের সৈন্যরা তাই করল যা সে তাদের করতে বলেছিল| তারা অম্নোনকে হত্যা করল| কিন্তু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পুত্ররা পালিয়ে গেল| প্রতিটি পুত্র তাদের খচ্চরে চড়ে পাল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রাজার ছেলেরা তখনও নগরীর পথেই রযেছে| কিন্তু কি ঘটেছে তা রাজা দায়ূদ সংবাদ পেয়ে গেছ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এ রকম ভুল সংবাদ পেয়েছিলেন: “অবশালোম রাজার সব ছেলেদেরই হত্যা করেছে এবং একটা ছেলেও বেঁচে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রাজা দায়ূদ শোকে দুঃখে নিজের জামাকাপড় ছিঁড়ে ফেললেন এবং মাটিতে শুয়ে পড়লেন| দায়ূদের য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ধিকারিক তাঁর কাছে দাঁড়িয়েছিল তারাও নিজেদের জামাকাপড় ছিঁড়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, তখন য়োনাদব, শিমিযর পুত্র যে দায়ূদের একজন ভাই ছিল সে বলল, “একথা ভাববেন না যে রাজা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ই মারা গেছে| একমাত্র অম্নোনই মারা গেছে| যে দিন অম্নোন তামরকে ধর্ষণ করে সেদিন থেকেই অবশালোম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 ঘটানোর জন্য ফন্দি আঁট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হে আমার মনিব এবং রাজা, আপনি ভাববেন না যে আপনার সব ছেলে মারা গেছে, শুধুমাত্র অম্নোনই মারা গ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অবশালোম দৌড়ে পালিয়ে গেল|নগরীর প্রাচীরে একজন প্রহরী দাঁড়িয়েছিল| সে দেখল পাহাড়ের ওদিক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 লোকজন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য়োনাদব রাজা দায়ূদকে বলল, “দেখুন, আমি কি বলেছি! রাজার পুত্ররা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়োনাদব এই কথা বলার প্রায সঙ্গে সঙ্গেই রাজার পুত্ররা এসে পড়ল| তারা উচ্চস্বরে কাঁদছিল|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ঁর সব আধিকারিকরাও কাঁদতে শুরু করে দিল| তারা সকলে উথালি পাথালি হয়ে কাঁদ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দায়ূদ প্রতিদিনই তাঁর পুত্র অম্নোনের জন্য কাঁদতেন|অবশালোম গশূরের রাজা, অম্মীহূরের পুত্র তল্ম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গশূরে পালিয়ে যাবার পর অবশালোম সেখানে তিন বছর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অম্মোনের মৃত্যুতে রাজা দায়ূদকে সান্ত্বনা দেওয়া হয়েছিল কিন্তু তিনি অবশালোমের অভাব প্রচণ্ড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ভ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বশালোম নামে দায়ূদের এক পুত্র ছিল| অবশালোমের বোন ছিল তামর| তামর ছিল অত্যন্ত সুন্দরী| দায়ূদের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পুত্র অম্ন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মরকে ভালোবেসেছিল| তামর ছিল কুমারী| অম্নোন কখনও ভাবে নি যে সে তামরের প্রতি কোন খারাপ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কিন্তু অম্নোন তাকে প্রচণ্ডভাবে চাইত| অম্নোন তামর সম্পর্কে প্রচণ্ড চিন্তা করত এবং একসময় সে ভ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জেকে অসুস্থ করে তু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িমিযের পুত্র য়োনাদব অম্নোনের বন্ধু ছিল| (শিমিয ছিল দায়ূদের ভাই|) য়োনাদব প্রচণ্ড চালা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োনাদব তাকে বলল, “প্রতিদিনই তুমি রোগা হয়ে যাচ্ছ! তুমি তো রাজার পুত্র| তোমার তো খাওয়ার অভ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, তাহলে কেন তোমার স্বাস্থ্য় খারাপ হচ্ছে? আমাকে বল!”অম্নোন য়োনাদবকে বলল, “আমি তামরকে ভালোবাস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 আমার ভাই অবশালোমের বো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োনাদব অম্নোনকে বলল, “যাও, বিছানায শুয়ে অসুস্থতার ভান কর| যখন তোমার পিতা তোমাকে দেখতে আসবেন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বলবে, ‘তামরকে আমার কাছে আসতে দিন| সে আমার জন্য খাবার আনুক| সে আমার সামনে আহার প্রস্তুত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র রান্না করা দেখব এবং তার হাতে খ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অম্নোন বিছানায শুয়ে পড়ে অসুস্থতার ভান করল| রাজা দায়ূদ তাকে দেখতে এলেন| অম্নোন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কে বলল, “আমার বোন তামরকে আমার কাছে আসতে দিন| আমার সামনে তাকে দুটো পিঠে বানাতে দিন| তারপ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 হাতেই পিঠে খ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ায়ূদ তামরের বাড়ীতে বার্তাবাহক পাঠালেন| বার্তাবাহক গিয়ে তামরকে বলল, “তোমার ভাই অম্নোনের বাড়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 এবং তার জন্য খাবার তৈরী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তামর তার ভাই অম্নোনের বাড়ী গেল| অম্নোন বিছানায শুয়ে ছিল| তামর এক তাল মযদা নিয়ে দু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খে পিঠে তৈরী করল| সে যখন এই সব করছিল তখন অম্নোন দেখ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তামর চাটু থেকে পিঠেগুলিকে অম্নোনের জন্য বের করে আনলে| কিন্তু অম্নোন তা খেল না| অম্নো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ৃত্যদের বলল, “এখান থেকে বেরিয়ে যাও| আমাকে একা থাকতে দাও|” তখন তার সব ভৃত্য ঘর থেকে বের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অম্নোন তামরকে বলল, “খাবারগুলি আমার শোবার ঘরে নিয়ে এসো এবং আমাকে নিজে হাতে খাইযে দাও|”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মর তার তৈরী করা পিঠেগুলি নিয়ে তার ভাইযের শোবার ঘ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 যখন অম্নোনকে খাওয়াতে শুরু করেছে তখন অম্নোন তার হাত চেপে ধরল| সে তাকে বলল, “বোন, এসো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শো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মর অম্নোনকে বলল, “না ভাই! আমাকে এই সব করতে বাধ্য করো না| এই ধরণের লজ্জাজনক কাজ করো না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ণের ভয়াবহ কাজ ইস্রায়েলে হওয়া উচিত্‌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আমার লজ্জা থেকে কোনদিন মুক্তি পাব না| লোকরা ভাববে যে তুমি অপরাধীদের একজন| রাজাকে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, “তিনি তোমাকে আমায় বিয়ে করতে অনুমতি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অম্নোন তামরের কথা শুনল না| সে তামরের থেকে শক্তিশালী ছিল| সে তাকে নিজের সঙ্গে শারীর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লিপ্ত হতে বাধ্য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পর অম্নোন তামরকে ঘৃণা করতে শুরু করল| অম্নোন আগে তামরকে যতখানি ভালোবেসেছিল এখন তার থেকে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ৃণা করতে লাগল| অম্নোন তামরকে বলল, “ওঠো এবং এখান থেকে বেরিয়ে য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মর অম্নোনকে বলল, “না! আমাকে এই ভাবে তাড়িয়ে দিও না| এমনকি আমার সঙ্গে একটু আগে যা করল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ও সেটা খারাপ কাজ হবে|”অম্নোন তার কথা শুন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ম্নোন তার ভৃত্যদের ডেকে বলল, “এই মেয়েটাকে এখুনি আমার ঘর থেকে দূর করে দাও এবং দরজা বন্ধ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অম্মোনের ভৃত্যরা তামরকে ঘর থেকে দূর করে দিয়ে দরজা বন্ধ করে দিল|তামর বহু রঙে রঙিন একটা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ড় পরেছিল| রাজার কুমারী মেয়েরা এই ধরণের কাপড় প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মর সেই কাপড় ছিঁড়ে ফেলল এবং মাথায় কিছুটা ছাই দিল| তারপর সে নিজের মাথায় হাত দিয়ে কাঁদ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তামরের ভাই অবশালোম তাকে জিজ্ঞাসা করল, “তুমি কি তোমার ভাই অম্নোনের কাছে ছিলে? সে কি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দিয়েছে? বোন আমার, এখন শান্ত হও|অম্নোন তোমার ভাই, তাই এই ব্যাপারটা আমরা ভেবে দেখব| তুমি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্তা কর না|” তাই তামর কিছু না বলে চুপচাপ তার ভাই অবশালোমের বাড়ী গেল এবং সেই খানে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সংবাদ শুনে রাজা দায়ূদ প্রচণ্ড রেগ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বশালোম অম্নোনকে ঘৃণা করতে শুরু করল| অবশালোম অম্নোনকে ভালো বা মন্দ কোন কথাই বলল না| অবশালো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্নোনকে ঘৃণা করতে লাগল কারণ অম্নোন তার বোন তামরকে ধর্ষণ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ু বছর পরে, অবশালোমের লোকরা তাদের মেষের গা থেকে পশম কাটতে বাল্-হাত্‌সোরে এলো| অবশালোম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বেক্ষণ করার জন্য রাজার সব সন্তানদের ড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2026-10-21T03:00:50Z</dcterms:created>
  <dcterms:modified xsi:type="dcterms:W3CDTF">2026-10-21T03:00:50Z</dcterms:modified>
  <dc:title>২ শমূয়েল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