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ಮ್ಮ ಹೃದಯದ ಕಾಠಿಣ್ಯದ ಪ್ರಕಾರವಾಗಿಯೂ ತಮ್ಮ ತಂದೆಗಳು ಅವರಿಗೆ ಬೋಧಿಸಿದ ಬಾಳ್‌ ದೇವತೆ ಗಳ ಹಿಂದೆಯೂ ನ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ಕಾರಣದಿಂದ ಇಸ್ರಾಯೇಲಿನ ದೇವರಾದ ಸೈನ್ಯಗಳ ಕರ್ತನು ಹೀಗೆ ಹೇಳುತ್ತಾನೆ; ಇಗೋ, ನಾನು ಅವರಿಗೆ, ಹೌದು, ಈ ಜನರಿ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ಚಿಪತ್ರೆಯನ್ನು ತಿನ್ನುವದಕ್ಕೆ ಕೊಡು ತ್ತೇನೆ. ವಿಷದ ನೀರನ್ನು ಅವರಿಗೆ ಕುಡಿಯಲು ಕೊ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ಿಗೂ ಅವರ ತಂದೆಗಳಿಗೂ ತಿಳಿಯದ ಅನ್ಯಜನಾಂಗಗಳಲ್ಲಿ ಅವರನ್ನು ಚದರಿಸುತ್ತೇನೆ; ಅವ ರನ್ನು ಮುಗಿಸಿ ಬಿಡುವ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ನ್ನು ಅವರ ಹಿಂದೆ ಕಳುಹ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ೈನ್ಯಗಳ ಕರ್ತನು ಹೇಳುವದೇನಂದರೆ --ಆಲೋಚನೆ ಮಾಡಿರಿ; ದುಃಖಿಸುವ ಸ್ತ್ರೀಯರನ್ನು ಕರೆಯಿರಿ, ಅವರು ಬ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ಣೆಯರನ್ನು ಕರೇ ಕಳುಹಿಸಿರಿ, ಅವರು 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ತ್ವರೆಪಟ್ಟು ನಮಗೋಸ್ಕರ ಗೋಳಾಟವನ್ನು ಎತ್ತಲಿ; ನಮ್ಮ ಕಣ್ಣು ಗಳು ಕಣ್ಣೀರು ಸುರಿಸಲಿ; ನಮ್ಮ ರೆಪ್ಪೆಗಳು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ೆ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ವು ಹೇಗೆ ಹಾಳಾದೆವು, ನಾವು ದೇಶವನ್ನು ಬಿಟ್ಟದ್ದರಿಂದಲೂ ನಮ್ಮ ನಿವಾಸಗಳು ನಮ್ಮನ್ನು ಹೊರಗೆ ಹಾಕಿ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 ನಾಚಿಕೆಪಡುತ್ತೇವೆ ಎಂಬ ಗೋಳಾಟದ ಶಬ್ದವು ಚೀಯೋನಿನಿಂದ ಕೇಳಿ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ಯ್ಯೋ, ನನ್ನ ತಲೆ ನೀರಾಗಿಯೂ ನನ್ನ ಕಣ್ಣುಗಳು ಕಣ್ಣೀರಿನ ಬುಗ್ಗೆಯಾಗಿಯೂ ಇದ್ದರೆ ಒಳ್ಳೇದು! ಆಗ ನನ್ನ ಜನರ ಮ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ವಾದ ವರ ನಿಮಿತ್ತ ಹಗಲು ರಾತ್ರಿ ಅ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ಾ, ಅರಣ್ಯದಲ್ಲಿ ನನಗೆ ಪ್ರಯಾಣಸ್ಥರ ಛತ್ರವು ಇದ್ದರೆ ಒಳ್ಳೇದು, ಆಗ ನನ್ನ ಜನರನ್ನು ಬಿಟ್ಟು 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ಿದ್ದೆನು; ಅವರೆಲ್ಲರೂ ವ್ಯಭಿಚಾರಿಗಳೇ, ವಂಚಕರ ಕೂಟ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ತಮ್ಮ ನಾಲಿಗೆಗಳನ್ನು ಬಿಲ್ಲಿನಂತೆ ಸುಳ್ಳುಗಳಿಗಾಗಿ ಬೊಗ್ಗಿಸುತ್ತಾರೆ. ಆದರೆ ಭೂಮಿಯಲ್ಲಿ ಸತ್ಯ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ಷ್ಠರಾಗುವದಿಲ್ಲ; ಅವರು ಕೇಡಿನಿಂದ ಕೇಡಿಗೆ ಹೋಗುತ್ತಾ ನನ್ನನ್ನು ಅರಿಯದೆ ಇದ್ದಾರ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 ನಿಮ್ಮ ನೆರೆಯವರಿಗೆ ಎಚ್ಚರಿಕೆಯಾಗಿರಿ; ಯಾವ ಸಹೋದರ ನಲ್ಲಾದರೂ ನಂಬಿಕೆ ಇಡಬೇಡಿರಿ; ಸಹೋದರ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ಮೋಸಮಾಡುವರು, ನೆರೆಯವ ರೆಲ್ಲರು ಚಾಡಿಹೇಳುತ್ತಾ ತಿರುಗ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ಮ್ಮ ತಮ್ಮ ನೆರೆಯವರಿಗೆ ವಂಚನೆಮಾಡಿ ಸತ್ಯವನ್ನು ಮಾತಾ ಡರು; ಸುಳ್ಳುಗಳನ್ನು ಹೇಳುವದಕ್ಕೆ ಅವರು ತಮ್ಮ ನಾಲಿಗ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ಿದ್ದಾರೆ. ಅಕ್ರಮ ಮಾಡುವದಕ್ಕೆ ಪ್ರಯಾಸಪ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ನಿವಾಸವು ಮೋಸದ ಮಧ್ಯದಲ್ಲಿ ಅದೆ; ಮೋಸದಿಂದಲೇ ನನ್ನನ್ನು ನಿರಾಕರಿಸು ತ್ತಾರ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ಸೈನ್ಯಗಳ ಕರ್ತನು ಹೇಳುವದೇ ನಂದರೆ--ಇಗೋ, ನಾನು ಅವರನ್ನು ಕರಗಿಸಿ ಶೋಧಿ ಸುತ್ತೇನೆ; ನನ್ನ ಜನರ ಮಗಳಿ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ಹೇಗೆ ಮಾಡ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ನಾಲಿಗೆ ಎಸೆದ ಬಾಣದಂತಿದೆ, ಅದು ಮೋಸವನ್ನಾಡುತ್ತದೆ. ತನ್ನ ಬಾಯಿಂದ ತನ್ನ ನೆರೆಯವರ ಸಂಗಡ ಸಮಾಧಾನವಾಗಿ ಮಾತನ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ಲ್ಲಿ ಅವನಿಗೆ ಹೊಂಚುಹಾಕ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ಾಗ್ಯೂ ಓ ಸ್ತ್ರೀಯರೇ, ಕರ್ತನ ವಾಕ್ಯವನ್ನು ಕೇಳಿರಿ. ನಿಮ್ಮ ಕಿವಿಯು ಆತನ ಬಾಯಿಯ ವಾಕ್ಯವನ್ನು ಅಂಗೀಕರಿಸ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ಕುಮಾರ್ತೆಯರಿಗೆ ಗೋಳಾಟವನ್ನೂ ನಿಮ್ಮ ನಿಮ್ಮ ನೆರೆಯವರಿಗೆ ಪ್ರಲಾಪವನ್ನೂ ಕಲ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ವು ಗಳ ನಿಮಿತ್ತ ನಾನು ಅವರನ್ನು ವಿಚಾರಿಸುವದಿಲ್ಲವೋ? ಇಂಥಾ ಜನಾಂಗಕ್ಕೆ ನನ್ನ ಪ್ರಾಣವು ಮುಯ್ಯಿಗೆ ಮುಯ್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ುವದಿಲ್ಲವೋ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ರಣವು ನಮ್ಮ ಕಿಟಕಿಗಳೊಳಗೆ ಏರಿ ಬಂತು, ನಮ್ಮ ಅರಮನೆ ಗಳಲ್ಲಿ ಸೇರಿತು; ಹೊರಗಡೆ ಮಕ್ಕಳನ್ನೂ ಬೀದಿ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ೌವ್ವನಸ್ಥರನ್ನೂ ಕಡಿದು ಹಾಕ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ೆಟ್ಟಗಳಿಗೋಸ್ಕರ ನಾನು ಅಳುವಿಕೆಯನ್ನೂ ದುಃಖವನ್ನೂ ಅರಣ್ಯದ ಸ್ಥಳಗಳಿಗೋಸ್ಕರ ಗೋಳಾಟ ವನ್ನೂ ಎತ್ತುವೆನು;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ಕ ಹಾದು ಹೋಗದ ಹಾಗೆ ಅದು ಸುಡಲ್ಪಟ್ಟಿದೆ; ದನಗಳ ಶಬ್ದವು ಕೇಳಲ್ಪಡುವದಿಲ್ಲ; ಆಕಾಶದ ಪಕ್ಷಿಗಳೂ ಮೃಗಗಳೂ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ಹೀಗೆ ಅನ್ನುತ್ತಾನೆ--ಮಾತನಾಡು, ಏನಂದರೆ ಮನು ಷ್ಯರ ಹೆಣಗಳು ಗೊಬ್ಬರದಂತೆ ಬಯಲಿನಲ್ಲಿ ಬೀಳು ವವು; ಧಾನ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ಯ್ಯುವವನು ಉಳಿಸಿದ ಕೈ ಹಿಡಿಯಂತೆ ಕೂಡಿಸುವವನಿಲ್ಲದೆ ಬೀ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ಯೆರೂಸಲೇಮನ್ನು ದಿಬ್ಬೆಗಳಾಗಿಯೂ ನರಿಗಳ ಸ್ಥಾನವಾಗಿಯೂ ಮಾಡು ತ್ತೇನೆ; ಯೆಹೂದದ ಪಟ್ಟ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ಿಲ್ಲದೆ ಹಾಳು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ು ಹೀಗೆ ಹೇಳುತ್ತಾನೆ--ಜ್ಞಾನಿಯು ತನ್ನ ಜ್ಞಾನದಲ್ಲಿ ಹೆಚ್ಚಳಪಡದಿರಲಿ; ಬಲಿಷ್ಟನು ತನ್ನ ಬಲ ದಲ್ಲಿ ಹೆಚ್ಚ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ದಿರಲಿ; ಐಶ್ವರ್ಯವಂತನು ತನ್ನ ಐಶ್ವರ್ಯದಲ್ಲಿ ಹೆಚ್ಚಳಪಡ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ನ್ನು ಗ್ರಹಿಸುವ ಜ್ಞಾನಿ ಯಾದ ಮನುಷ್ಯನು ಯಾರು? ಇದನ್ನು ತಿಳಿಸುವ ಹಾಗೆ ಕರ್ತನ ಬಾಯಿ ಯಾರ ಸಂಗಡ ಮಾತನಾಡಿತ್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ು ಯಾವದಕ್ಕಾಗಿ ನಾಶವಾಗಿ ಹಾದು ಹೋಗುವ ವನಿಲ್ಲದೆ ಅರಣ್ಯದ ಹಾಗೆ ಹಾಳಾಯಿ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ಹೆಚ್ಚಳ ಪಡುವವನು ಇದರಲ್ಲಿ ಹೆಚ್ಚಳಪಡಲಿ; ಯಾವದರಲ್ಲಿ ಅಂದರೆ ಕರ್ತನಾದ ನಾನು ಭೂಮಿಯಲ್ಲಿ ಕೃಪ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ೂ ನೀತಿಯನ್ನೂ ನಡಿಸುವವನಾಗಿದ್ದೇ ನೆಂದು ನನ್ನನ್ನು ಗ್ರಹಿಸಿ ತಿಳುಕೊಳ್ಳುವದರಲ್ಲಿಯೇ; ಇವುಗಳ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 ಪಡುತ್ತ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ಹೇಳುವದೇನಂದರೆ--ನಾನು ಅವರ ಮುಂದೆ ಇಟ್ಟ ನನ್ನ ನ್ಯಾಯಪ್ರಮಾಣವನ್ನು ಅವರು ಬಿಟ್ಟು ನನ್ನ ಶಬ್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ದೆ ಅದರಲ್ಲಿ ನಡೆ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ಹೇಳುವದೇನಂದರೆ --ಇಗೋ, ನಾನು ಸುನ್ನತಿಯಿಲ್ಲದವರ ಸಂಗಡ ಸುನ್ನತಿ ಯುಳ್ಳವರೆಲ್ಲ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ಐಗುಪ್ತವನ್ನೂ ಯೆಹೂದ ವನ್ನೂ ಎದೋಮನ್ನೂ ಅಮ್ಮೋನನ ಮಕ್ಕಳನ್ನೂ ಮೋವಾಬನ್ನೂ ಅರಣ್ಯ ನಿವಾಸಿಗಳಾಗಿರುವ ಕಟ್ಟ ಕಡ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ಯಲ್ಲಿ ಇರುವವರನ್ನೂ ನಾನು ಶಿಕ್ಷಿಸುವ ದಿನಗಳು ಬರುತ್ತವೆ. ಈ ಜನಾಂಗಗಳವರು ಸುನ್ನತಿ ಯಿಲ್ಲದವರು;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ೆಲ್ಲರೂ ಹೃದಯದಲ್ಲಿ ಸುನ್ನತಿಯಿಲ್ಲದ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2026-10-20T07:53:41Z</dcterms:created>
  <dcterms:modified xsi:type="dcterms:W3CDTF">2026-10-20T07:53:41Z</dcterms:modified>
  <dc:title>ಯೆರೆಮೀಯನು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