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யோசேப்பு அவ்விருவரையும் கொண்டுவந்து, எப்பிராயீமைத் தன் வலது கையினாலே இஸ்ரவேலின் இடது கைக்கு நேராகவும், மனாசேயைத் தன் இடதுகையினாலே இஸ்ரவேலின் வலதுகைக்கு நேராகவும் வி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யோசேப்பு அவ்விருவரையும் கொண்டுவந்து, எப்பிராயீமைத் தன் வலது கையினாலே இஸ்ரவேலின் இடது கைக்கு நேராகவும், மனாசேயைத் தன் இடதுகையினாலே இஸ்ரவேலின் வலதுகைக்கு நேராகவும் விட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இஸ்ரவேல், மனமறிய, தன் வலதுகையை நீட்டி, இளையவனாகிய எப்பிராயீமுடைய தலையின்மேலும், மனாசே மூத்தவனாயிருந்தும், தன் இடதுகையை மனாசேயுடைய தலையின்மேலும் வைத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இஸ்ரவேல், மனமறிய, தன் வலதுகையை நீட்டி, இளையவனாகிய எப்பிராயீமுடைய தலையின்மேலும், மனாசே மூத்தவனாயிருந்தும், தன் இடதுகையை மனாசேயுடைய தலையின்மேலும் வை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யோசேப்பை ஆசீர்வதித்து: என் பிதாக்களாகிய ஆபிரகாமும் ஈசாக்கும் வழிபட்டு வணங்கிய தேவனும், நான் பிறந்த நாள்முதல் இந்நாள்வரைக்கும் என்னை ஆதரித்துவந்த தேவன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யோசேப்பை ஆசீர்வதித்து: என் பிதாக்களாகிய ஆபிரகாமும் ஈசாக்கும் வழிபட்டு வணங்கிய தேவனும், நான் பிறந்த நாள்முதல் இந்நாள்வரைக்கும் என்னை ஆதரித்துவந்த தேவன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த் தீமைக்கும் நீங்கலாக்கி என்னை மீட்ட தூதனுமானவர் இந்தப் பிள்ளைகளை ஆசீர்வதிப்பாராக, என்பேரும் என் பிதாக்களாகிய ஆபிரகாம் ஈசாக்கு என்பவர்களின் பேரும் இவர்களுக்கு இடப்படக்கடவது; பூமியில் இவர்கள் மிகுதியாய்ப் பெருகக்கடவர்கள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த் தீமைக்கும் நீங்கலாக்கி என்னை மீட்ட தூதனுமானவர் இந்தப் பிள்ளைகளை ஆசீர்வதிப்பாராக, என்பேரும் என் பிதாக்களாகிய ஆபிரகாம் ஈசாக்கு என்பவர்களின் பேரும் இவர்களுக்கு இடப்படக்கடவது; பூமியில் இவர்கள் மிகுதியாய்ப் பெருகக்கடவர்கள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கப்பன் தன் வலதுகையை எப்பிராயீமுடைய தலையின்மேல் வைத்ததை யோசேப்பு கண்டு, அது தனக்குப் பிரியமில்லாதபடியால், எப்பீராயீமுடைய தலையின்மேல் இருந்த தன் தகப்பனுடைய கையை மனாசேயினுடைய தலையின்மேல் வைக்கும்படிக்கு எடுத்த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கப்பன் தன் வலதுகையை எப்பிராயீமுடைய தலையின்மேல் வைத்ததை யோசேப்பு கண்டு, அது தனக்குப் பிரியமில்லாதபடியால், எப்பீராயீமுடைய தலையின்மேல் இருந்த தன் தகப்பனுடைய கையை மனாசேயினுடைய தலையின்மேல் வைக்கும்படிக்கு எடுத்து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் யோசேப்பின் குமாரரைப் பார்த்து: இவர்கள் யார் என்று கேட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கப்பன் தன் வலதுகையை எப்பிராயீமுடைய தலையின்மேல் வைத்ததை யோசேப்பு கண்டு, அது தனக்குப் பிரியமில்லாதபடியால், எப்பீராயீமுடைய தலையின்மேல் இருந்த தன் தகப்பனுடைய கையை மனாசேயினுடைய தலையின்மேல் வைக்கும்படிக்கு எடுத்து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தகப்பனே, அப்படியல்ல, இவன் மூத்தவன், இவனுடைய தலையின்மேல் உம்முடைய வலதுகையை வைக்கவேண்டும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தகப்பனோ தடுத்து: அது எனக்குத் தெரியும், என் மகனே, எனக்குத் தெரியும்; இவனும் ஒரு ஜனக்கூட்டமாவான், இவனும் பெருகுவான்; இவனுடைய தம்பியோ இவனிலும் அதிகமாய்ப் பெருகுவான்; அவனுடைய சந்ததியார் திரளான ஜனங்களாவார்கள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தகப்பனோ தடுத்து: அது எனக்குத் தெரியும், என் மகனே, எனக்குத் தெரியும்; இவனும் ஒரு ஜனக்கூட்டமாவான், இவனும் பெருகுவான்; இவனுடைய தம்பியோ இவனிலும் அதிகமாய்ப் பெருகுவான்; அவனுடைய சந்ததியார் திரளான ஜனங்களாவார்கள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தகப்பனோ தடுத்து: அது எனக்குத் தெரியும், என் மகனே, எனக்குத் தெரியும்; இவனும் ஒரு ஜனக்கூட்டமாவான், இவனும் பெருகுவான்; இவனுடைய தம்பியோ இவனிலும் அதிகமாய்ப் பெருகுவான்; அவனுடைய சந்ததியார் திரளான ஜனங்களாவார்கள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்விதமாக அவன் அன்றைத்தினம் அவர்களை ஆசீர்வதித்து: தேவன் உன்னை எப்பிராயீமைப்போலவும் மனாசேயைப்போலவும் ஆக்குவாராக என்று இஸ்ரவேலர் உன்னை முன்னிட்டு வாழ்த்துவார்கள் என்று சொல்லி, எப்பிராயீமை மனாசேக்கு முன்னே வை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்விதமாக அவன் அன்றைத்தினம் அவர்களை ஆசீர்வதித்து: தேவன் உன்னை எப்பிராயீமைப்போலவும் மனாசேயைப்போலவும் ஆக்குவாராக என்று இஸ்ரவேலர் உன்னை முன்னிட்டு வாழ்த்துவார்கள் என்று சொல்லி, எப்பிராயீமை மனாசேக்கு முன்னே வை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்விதமாக அவன் அன்றைத்தினம் அவர்களை ஆசீர்வதித்து: தேவன் உன்னை எப்பிராயீமைப்போலவும் மனாசேயைப்போலவும் ஆக்குவாராக என்று இஸ்ரவேலர் உன்னை முன்னிட்டு வாழ்த்துவார்கள் என்று சொல்லி, எப்பிராயீமை மனாசேக்கு முன்னே வை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, இஸ்ரவேல் யோசேப்பை நோக்கி: இதோ, நான் மரணமடையப்போகிறேன்; தேவன் உங்களோடே இருப்பார்; அவர் உங்கள் பிதாக்களின் தேசத்துக்கு உங்களைத் திரும்பவும் போகப்பண்ணுவார் என்ற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, இஸ்ரவேல் யோசேப்பை நோக்கி: இதோ, நான் மரணமடையப்போகிறேன்; தேவன் உங்களோடே இருப்பார்; அவர் உங்கள் பிதாக்களின் தேசத்துக்கு உங்களைத் திரும்பவும் போகப்பண்ணுவார் என்ற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ேப்பு தன் தகப்பனை நோக்கி: இவர்கள் இவ்விடத்தில் தேவன் அருளின குமாரர் என்றான். அப்பொழுது அவன்: நான் அவர்களை ஆசீர்வதிக்கும்படி அவர்களை என் கிட்டக்கொண்டுவா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சகோதரருக்குக் கொடுத்ததைப்பார்க்கிலும், நான் என் பட்டயத்தாலும், என் வில்லினாலும், எமோரியர் கையிலிருந்து சம்பாதித்த ஒரு நிலத்தை உனக்கு அதிகமான பங்காகக் கொடுத்தேன் என்றும் சொன்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சகோதரருக்குக் கொடுத்ததைப்பார்க்கிலும், நான் என் பட்டயத்தாலும், என் வில்லினாலும், எமோரியர் கையிலிருந்து சம்பாதித்த ஒரு நிலத்தை உனக்கு அதிகமான பங்காகக் கொடுத்தேன் என்றும் சொன்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ற்குப்பின்பு, உம்முடைய தகப்பனாருக்கு வருத்தமாயிருக்கிறது என்று யோசேப்புக்குச் சொல்லப்பட்டது. அப்பொழுது அவன் தன் இரண்டு குமாரராகிய மனாசேயையும் எப்பீராயீமையும் தன்னோடேகூடக் கொண்டுபோ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ற்குப்பின்பு, உம்முடைய தகப்பனாருக்கு வருத்தமாயிருக்கிறது என்று யோசேப்புக்குச் சொல்லப்பட்டது. அப்பொழுது அவன் தன் இரண்டு குமாரராகிய மனாசேயையும் எப்பீராயீமையும் தன்னோடேகூடக் கொண்டுபோ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உம்முடைய குமாரனாகிய யோசேப்பு உம்மிடத்தில் வந்திருக்கிறார் என்று யாக்கோபுக்குச் அறிவிக்கப்பட்டது; அப்பொழுது இஸ்ரவேல் தன்னைத் திடப்படுத்திக் கொண்டு, கட்டிலின்மேல் உட்கார்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உம்முடைய குமாரனாகிய யோசேப்பு உம்மிடத்தில் வந்திருக்கிறார் என்று யாக்கோபுக்குச் அறிவிக்கப்பட்டது; அப்பொழுது இஸ்ரவேல் தன்னைத் திடப்படுத்திக் கொண்டு, கட்டிலின்மேல் உட்கார்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ாக்கோபு யோசேப்பை நோக்கி: சர்வவல்லமையுள்ள தேவன் கானான் தேசத்திலுள்ள லூஸ் என்னும் இடத்தில் எனக்குத் தரிசனமாகி, என்னை ஆசீர்வதித்து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ாக்கோபு யோசேப்பை நோக்கி: சர்வவல்லமையுள்ள தேவன் கானான் தேசத்திலுள்ள லூஸ் என்னும் இடத்தில் எனக்குத் தரிசனமாகி, என்னை ஆசீர்வதித்து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ப் பலுகவும் பெருகவும் பண்ணி, உன்னைப் பல ஜனக்கூட்டமாக்கி, உனக்குப் பின்வரும் உன் சந்ததிக்கு இந்தத் தேசத்தை நித்திய சுதந்தரமாகக் கொடுப்பேன் என்று என்னோடே சொன்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ப் பலுகவும் பெருகவும் பண்ணி, உன்னைப் பல ஜனக்கூட்டமாக்கி, உனக்குப் பின்வரும் உன் சந்ததிக்கு இந்தத் தேசத்தை நித்திய சுதந்தரமாகக் கொடுப்பேன் என்று என்னோடே சொன்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ேப்பு தன் தகப்பனை நோக்கி: இவர்கள் இவ்விடத்தில் தேவன் அருளின குமாரர் என்றான். அப்பொழுது அவன்: நான் அவர்களை ஆசீர்வதிக்கும்படி அவர்களை என் கிட்டக்கொண்டுவா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னிடத்தில் எகிப்துக்கு வருமுன்னே உனக்கு எகிப்துதேசத்தில் பிறந்த உன் இரண்டு குமாரரும் என்னுடைய குமாரர்; ரூபன் சிமியோன் என்பவர்களைப்போல, எப்பீராயீமும் மனாசேயும் என்னுடையவ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னிடத்தில் எகிப்துக்கு வருமுன்னே உனக்கு எகிப்துதேசத்தில் பிறந்த உன் இரண்டு குமாரரும் என்னுடைய குமாரர்; ரூபன் சிமியோன் என்பவர்களைப்போல, எப்பீராயீமும் மனாசேயும் என்னுடையவ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்களுக்குப்பின், நீ பெறும் பிள்ளைகள் உன்னுடையவர்கள்; அவர்கள் தங்கள் தங்கள் சகோதரருடைய பேரால் அழைக்கப்பட்டு அவர்களுக்குரிய சுதந்தரத்தில் பங்குபெறுவ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்களுக்குப்பின், நீ பெறும் பிள்ளைகள் உன்னுடையவர்கள்; அவர்கள் தங்கள் தங்கள் சகோதரருடைய பேரால் அழைக்கப்பட்டு அவர்களுக்குரிய சுதந்தரத்தில் பங்குபெறு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பதானைவிட்டு வருகையில், கானான் தேசத்தில் எப்பிராத்தாவுக்குக் கொஞ்சம் தூரம் இருக்கும்போது, வழியிலே ராகேல் என்னண்டையிலே மரணமடைந்தாள்; அவளை அங்கே பெத்லகேம் என்னும் எப்பிராத்தா ஊருக்குப் போகிற வழியிலே அடக்கம்பண்ணினேன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பதானைவிட்டு வருகையில், கானான் தேசத்தில் எப்பிராத்தாவுக்குக் கொஞ்சம் தூரம் இருக்கும்போது, வழியிலே ராகேல் என்னண்டையிலே மரணமடைந்தாள்; அவளை அங்கே பெத்லகேம் என்னும் எப்பிராத்தா ஊருக்குப் போகிற வழியிலே அடக்கம்பண்ணினே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திர்வயதினால் இஸ்ரவேலின் கண்கள் மங்கலாயிருந்தபடியால், அவன் நன்றாய்ப் பார்க்கக் கூடாதிருந்தது. அவர்களை அவனண்டையிலே சேரப்பண்ணினான்; அப்பொழுது அவன் அவர்களை முத்தஞ்செய்து அணைத்துக்கொண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திர்வயதினால் இஸ்ரவேலின் கண்கள் மங்கலாயிருந்தபடியால், அவன் நன்றாய்ப் பார்க்கக் கூடாதிருந்தது. அவர்களை அவனண்டையிலே சேரப்பண்ணினான்; அப்பொழுது அவன் அவர்களை முத்தஞ்செய்து அணைத்துக்கொண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் யோசேப்பை நோக்கி: உன் முகத்தைக் காண்பேன் என்று நான் நினைக்கவில்லை; ஆனாலும் இதோ, உன் சந்ததியையும் காணும்படி தேவன் எனக்கு அருள் செய்தார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் யோசேப்பை நோக்கி: உன் முகத்தைக் காண்பேன் என்று நான் நினைக்கவில்லை; ஆனாலும் இதோ, உன் சந்ததியையும் காணும்படி தேவன் எனக்கு அருள் செய்தார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னுடைய முழங்கால்கள் நடுவே இருந்த பிள்ளைகளை யோசேப்பு பின்னிடப்பண்ணி, அவனுடைய முகத்துக்கு முன்பாகத் தரைமட்டும் குனிந்து வணங்கி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ತರುವಾಯ ಯೋಸೇಫನು ತನ್ನ ಬಲಗಡೆಯಲ್ಲಿ ಇಸ್ರಾಯೇಲನ ಎಡಗೈಗೆ ಎದುರಾಗಿ ಎಫ್ರಾಯಾಮನನ್ನೂ ತನ್ನ ಎಡಗಡೆಯಲ್ಲಿ ಇಸ್ರಾಯೇಲ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ಗೈಗೆ ಎದುರಾಗಿ ಮನಸ್ಸೆಯನ್ನೂ ನಿಲ್ಲಿಸಿ ಅವರಿಬ್ಬರನ್ನು ತನ್ನ ತಂದೆಯ ಬಳಿಗೆ ತ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ಗ ಇಸ್ರಾಯೇಲನು ತನ್ನ ಬಲಗೈಯನ್ನು ಚಾಚಿ ಚಿಕ್ಕವನಾದ ಎಫ್ರಾಯಾಮನ ತಲೆಯ ಮೇಲೆಯೂ ತನ್ನ ಎಡಗೈಯನ್ನು ಮನಸ್ಸೆಯ ತಲ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ಯೂ ಇಟ್ಟನು. ಮನಸ್ಸೆಯು ಹಿರಿಯವನಾಗಿದ್ದರೂ ಬೇಕೆಂದೇ ಅವನು ತನ್ನ ಕೈಗಳನ್ನು ಹಾಗೆ ಇ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ಗ ಅವನು ಯೋಸೇಫನನ್ನು ಆಶೀರ್ವದಿಸಿ--ನನ್ನ ತಂದೆಗಳಾದ ಅಬ್ರಹಾಮನೂ ಇಸಾಕನೂ ಯಾವಾತನ ಮುಂದೆ ನಡಕೊಂಡರೋ ಆ ದೇವರ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ಹುಟ್ಟಿದಂದಿನಿಂದ ಇಂದಿನ ವರೆಗೆ ನನ್ನನ್ನು ಪೋಷಣೆ ಮಾಡಿದ ದೇವರ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ಎಲ್ಲಾ ಕೇಡಿನಿಂದ ನನ್ನನ್ನು ತಪ್ಪಿಸಿದ ದೂತನು ಈ ಹುಡುಗರನ್ನು ಆಶೀರ್ವದಿಸಲಿ. ನನ್ನ ಹೆಸರಿನಿಂದ ನನ್ನ ತಂದೆಗಳ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ಬ್ರಹಾಮ್‌ ಇಸಾಕ್‌ ಅವರ ಹೆಸರಿನಿಂದ ಅವರು ಕರೆಯಲ್ಪಡಲಿ. ಅವರು ಭೂಮಧ್ಯದಲ್ಲಿ ಸಮೂಹವಾಗಿ ಹೆಚ್ಚ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ತನ್ನ ತಂದೆಯು ಎಫ್ರಾಯಾಮನ ತಲೆಯ ಮೇಲೆ ಬಲಗೈ ಇಟ್ಟದ್ದನ್ನು ಯೋಸೇಫನು ನೋಡಿದಾಗ ಅದು ಅವನ ದೃಷ್ಟ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ಯುಕ್ತವಾಗಿತ್ತು. ಆದದರಿಂದ ಅವನು ತನ್ನ ತಂದೆಯ ಕೈಯನ್ನು ಹಿಡಿದು ಎಫ್ರಾಯಾಮನ ತಲೆಯ ಮೇಲಿಂದ ತೆಗೆದು ಮನಸ್ಸೆಯ ತಲ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ಇಸ್ರಾಯೇಲನು ಯೋಸೇಫನ ಮಕ್ಕಳನ್ನು ನೋಡಿ--ಇವರು ಯಾರ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ಇಡುವದಕ್ಕ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ಯೋಸೇಫನು ತನ್ನ ತಂದೆಗೆ--ನನ್ನ ಅಪ್ಪಾ, ಹಾಗಲ್ಲ, ಇವನೇ ಚೊಚ್ಚಲ ಮಗನು. ಇವನ ತಲೆಯ ಮೇಲೆ ಬಲಗೈ ಇಡ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ದಕ್ಕೆ ಅವನ ತಂದೆಯು ಒಪ್ಪದೆ--ನನಗೆ ತಿಳಿಯಿತು, ನನ್ನ ಮಗನೇ, ನನಗೆ ತಿಳಿಯಿತು. ಅವನು ಸಹ ಜನಾಂಗವಾಗುವದಲ್ಲದೆ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ೊಡ್ಡವನಾ ಗುವನು. ಆದಾಗ್ಯೂ ಅವನ ತಮ್ಮನು ನಿಶ್ಚಯವಾಗಿ ಅವನಿಗಿಂತ ದೊಡ್ಡವನಾಗುವನು. ಅವನ ಸಂತ ತಿಯು ಜನಾಂಗ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ೂಹವಾಗುವದ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ಹೀಗೆ ಅವನು ಅವರನ್ನು ಆ ದಿನದಲ್ಲಿ ಆಶೀರ್ವ ದಿಸಿ--ನಿನ್ನಲ್ಲಿ ಇಸ್ರಾಯೇಲ್‌ ಆಶೀರ್ವದಿಸಲ್ಪಡು ವದು. ಎಫ್ರಾಯಾಮ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ಸ್ಸೆಯರ ಹಾಗೆ ದೇವರು ನಿನ್ನನ್ನು ಮಾಡಲೆಂದು ಹೇಳುವ ಹೇಳಿಕೆಯಾಗುವದು ಎಂದು ಹೇಳಿ ಎಫ್ರಾಯಾಮನನ್ನು ಮನಸ್ಸೆಯ ಮುಂ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ಲ್ಲ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ಗ ಇಸ್ರಾಯೇಲನು ಯೋಸೇಫನಿಗೆ--ಇಗೋ, ನಾನು ಸಾಯುತ್ತೇನೆ; ಆದರೆ ದೇವರು ನಿಮ್ಮ ಸಂಗಡವಿದ್ದು ನಿಮ್ಮನ್ನು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ಗಳ ದೇಶಕ್ಕೆ ಮತ್ತೆ ಸೇರಿಸ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ದಕ್ಕೆ ಯೋಸೇಫನು ತನ್ನ ತಂದೆಗೆ--ದೇವರು ಈ ಸ್ಥಳದಲ್ಲಿ ನನಗೆ ಕೊಟ್ಟ ನನ್ನ ಕುಮಾರರು ಅಂದನು. ಆಗ ಅವನು ಅವರನ್ನು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ಇದಲ್ಲದೆ ನಾನು ನನ್ನ ಕತ್ತಿ ಬಿಲ್ಲುಗಳಿಂದ ಅಮೋರಿಯರ ವಶದಿಂದ ತಕ್ಕೊಂಡ ಒಂದು ಪಾಲನ್ನು ನಿನ್ನ ಸಹೋದರರಿಗಿಂ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ಚ್ಚಾಗಿ ನಿನಗೆ ಕೊಟ್ಟಿದ್ದ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ವುಗಳಾದ ಮೇಲೆ ಒಬ್ಬನು ಯೋಸೇಫನಿಗೆ--ಇಗೋ, ನಿನ್ನ ತಂದೆಯು ಅಸ್ವಸ್ಥ ನಾಗಿದ್ದಾನೆ ಎಂದು ಹೇಳಿದನು. ಆಗ ಅವನು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ಬ್ಬರು ಕುಮಾರರಾದ ಮನಸ್ಸೆಯನ್ನೂ ಎಫ್ರಾಯಾಮ ನನ್ನೂ ಕರಕೊಂಡು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ಗ ಒಬ್ಬನು ಯಾಕೋಬನಿಗೆ--ಇಗೋ, ನಿನ್ನ ಮಗನಾದ ಯೋಸೇ ಫನು ನಿನ್ನ ಬಳಿಗೆ ಬರುತ್ತಾನೆ ಎಂದು ತಿಳಿಸಿದಾಗ ಇಸ್ರಾಯೇಲ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ಚೇತರಿಸಿಕೊಂಡು ಹಾಸಿಗೆಯ ಮೇಲೆ ಕೂತ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ಗ ಯಾಕೋಬನು ಯೋಸೇಫ ನಿಗೆ ಸರ್ವಶಕ್ತನಾದ ದೇವರು ಕಾನಾನ್‌ದೇಶದ ಲೂಜ್‌ ಎಂಬಲ್ಲಿ ನನಗೆ ಕಾಣಿಸಿಕೊಂಡು ನ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ೀರ್ವದ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ತನು ನನಗೆ--ಇಗೋ, ನಿನ್ನನ್ನು ಅಭಿವೃದ್ಧಿಪಡಿಸಿ ಹೆಚ್ಚಿಸಿ ಜನ ಸಮೂಹವನ್ನಾಗಿ ಮಾಡಿ ನಿನ್ನ ತರುವಾಯ ಹುಟ್ಟುವ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ತತಿಗೆ ಈ ದೇಶವನ್ನು ಶಾಶ್ವತ ಸ್ವಾಸ್ಥ್ಯವಾಗಿ ಕೊಡುತ್ತೇನೆ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ಗೆ ಕರಕೊಂಡು ಬಾ. ನಾನು ಅವರನ್ನು ಆಶೀರ್ವದಿಸುತ್ತ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ಈಗ ನಾನು ನಿನ್ನ ಬಳಿಗೆ ಐಗುಪ್ತಕ್ಕೆ ಬರುವ ಮೊದಲು ಐಗುಪ್ತದಲ್ಲಿ ನಿನಗೆ ಹುಟ್ಟಿದ ಇಬ್ಬರು ಕುಮಾರರಾದ ಎಫ್ರಾಯಾಮ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ಸ್ಸೆಯರು ನನ್ನ ವರು ಮತ್ತು ಅವರು ರೂಬೇನ್‌ ಸಿಮೆಯೋನ್‌ ಇವ ರಂತೆ ನನ್ನವರ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ದರೆ ಅವರ ತರುವಾಯ ನಿನ್ನಿಂದ ಹುಟ್ಟುವ ಸಂತಾನವು ನಿನ್ನದಾಗಿರಲಿ. ಅವರು ತಮ್ಮ ತಮ್ಮ ಬಾಧ್ಯತೆಯಲ್ಲಿ ತಮ್ಮ ಸಹೋದರ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ುಗಳ ಪ್ರಕಾರ ಕರೆಯಲ್ಪಡ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ಾನು ಪದ್ದನ್‌ ಅರಾಮಿನಿಂದ ಬಂದಾಗ ಕಾನಾನ್‌ದೇಶದಲ್ಲಿ ಎಫ್ರಾ ತಿಗೆ ಸ್ವಲ್ಪ ದೂರದಲ್ಲಿರುವಾಗ ರಾಹೇಲಳು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ಯಲ್ಲಿ ಸತ್ತಳು. ಅಲ್ಲಿ ಅಂದರೆ ಬೇತ್ಲೆಹೇಮೆಂಬ ಎಫ್ರಾತಿನ ಮಾರ್ಗದಲ್ಲಿ ಆಕೆಯನ್ನು ಹೂಣಿಟ್ಟ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ದರೆ ಇಸ್ರಾಯೇಲನು ಮುದುಕನಾಗಿದ್ದದರಿಂದ ಅವನ ಕಣ್ಣುಗಳು ಕಾಣದಷ್ಟು ಮೊಬ್ಬಾಗಿದ್ದವು. ಆಗ ಅವನು ಅವರನ್ನು ಯಾಕೋಬ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ವಿಾಪಕ್ಕೆ ತಂದಾಗ ಅವನು ಅವರನ್ನು ಮುದ್ದಿಟ್ಟು ಅಪ್ಪ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ಇಸ್ರಾಯೇಲನು ಯೋಸೇಫನಿಗೆ--ನಿನ್ನ ಮುಖ ವನ್ನು ನೋಡುವೆನೆಂದು ನಾನು ನೆನಸಲಿಲ್ಲ. ಆದರೆ ಇಗೋ, ನಿನ್ನ ಸಂತಾನವನ್ನು ಸ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ು ನನಗೆ ನೋಡಮಾಡಿದ್ದಾ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ಗ ಯೋಸೇಫನು ಅವರನ್ನು ತನ್ನ ಮೊಣಕಾಲುಗಳ ಬಳಿಯಿಂದ ದೂರ ಮಾಡಿ ಅಡ್ಡಬ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2026-09-07T02:52:30Z</dcterms:created>
  <dcterms:modified xsi:type="dcterms:W3CDTF">2026-09-07T02:52:30Z</dcterms:modified>
  <dc:title>ಆದಿಕಾಂಡ : 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