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மோசே, இஸ்ரவேலின் மூப்பர்கூட இருக்கையில், ஜனங்களை நோக்கி: நான் இன்று உங்களுக்கு விதிக்கிற கட்டளைகளையெல்லாம் கைக்கொள்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மோசே, இஸ்ரவேலின் மூப்பர்கூட இருக்கையில், ஜனங்களை நோக்கி: நான் இன்று உங்களுக்கு விதிக்கிற கட்டளைகளையெல்லாம் கைக்கொள்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் உங்களுக்குக் கொடுக்கும் தேசத்திற்கு நீ போக யோர்தானைக் கடக்கும் நாளில், நீ பெரியகல்லுகளை நாட்டி, அவைகளுக்குச் சாந்து பூச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் உங்களுக்குக் கொடுக்கும் தேசத்திற்கு நீ போக யோர்தானைக் கடக்கும் நாளில், நீ பெரியகல்லுகளை நாட்டி, அவைகளுக்குச் சாந்து பூச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பிதாக்களின் தேவனாகிய கர்த்தர் உனக்குச் சொன்னபடி உனக்குக் கொடுக்கும் பாலும் தேனும் ஓடுகிற தேசத்திற்குள் பிரவேசிக்கும்படி நீ கடந்துபோனபின்பு, இந்த நியாயப்பிரமாண வார்த்தைகள் யாவையும் அவைகளில் எழுதக்கடவ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பிதாக்களின் தேவனாகிய கர்த்தர் உனக்குச் சொன்னபடி உனக்குக் கொடுக்கும் பாலும் தேனும் ஓடுகிற தேசத்திற்குள் பிரவேசிக்கும்படி நீ கடந்துபோனபின்பு, இந்த நியாயப்பிரமாண வார்த்தைகள் யாவையும் அவைகளில் எழுதக்கடவ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பிதாக்களின் தேவனாகிய கர்த்தர் உனக்குச் சொன்னபடி உனக்குக் கொடுக்கும் பாலும் தேனும் ஓடுகிற தேசத்திற்குள் பிரவேசிக்கும்படி நீ கடந்துபோனபின்பு, இந்த நியாயப்பிரமாண வார்த்தைகள் யாவையும் அவைகளில் எழுதக்கடவ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நீங்கள் யோர்தானைக் கடந்தபோது, இன்று நான் உங்களுக்குக் கட்டளையிட்டபடி அந்தக் கல்லுகளை ஏபால்மலையிலே நாட்டி, அவைகளுக்குச் சாந்து பூச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நீங்கள் யோர்தானைக் கடந்தபோது, இன்று நான் உங்களுக்குக் கட்டளையிட்டபடி அந்தக் கல்லுகளை ஏபால்மலையிலே நாட்டி, அவைகளுக்குச் சாந்து பூச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ங்கே இருப்பாயுதம்படாத கற்களாலே உங்கள் தேவனாகிய கர்த்தருக்கு ஒரு பலிபீடத்தைக் கட்டக்கடவ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ன் தேவனாகிய கர்த்தரின் பலிபீடத்தை முழுக்கற்களாலே கட்டி, அதின்மேல் உன் தேவனாகிய கர்த்தருக்குச் சர்வாங்க தகனபலிகளை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ன் தேவனாகிய கர்த்தரின் பலிபீடத்தை முழுக்கற்களாலே கட்டி, அதின்மேல் உன் தேவனாகிய கர்த்தருக்குச் சர்வாங்க தகனபலிகளைய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ாதானபலிகளையும் இட்டு, உன் தேவனாகிய கர்த்தருடைய சந்ததியில் புசித்துச் சந்தோஷமாயிருந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ல்லுகளில் இந்த நியாயப்பிரமாணத்தின் வார்த்தைகளையெல்லாம் துலக்கமாய் எழுதக்கடவாய் என்று கட்டளையி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மோசே, லேவியராகிய ஆசாரியர்களும்கூட இருக்கையில், இஸ்ரவேலர் எல்லாரையும் நோக்கி: இஸ்ரவேலே, கவனித்துக் கேள்; இந்நாளிலே உன் தேவனாகிய கர்த்தருக்கு ஜனமான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மோசே, லேவியராகிய ஆசாரியர்களும்கூட இருக்கையில், இஸ்ரவேலர் எல்லாரையும் நோக்கி: இஸ்ரவேலே, கவனித்துக் கேள்; இந்நாளிலே உன் தேவனாகிய கர்த்தருக்கு ஜனமான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நீ உன் தேவனாகிய கர்த்தருடைய சத்தத்திற்குக் கீழ்ப்படிந்து, இன்று நான் உனக்கு விதிக்கிற அவருடைய கற்பனைகளின்படியும் அவருடைய கட்டளைகளின்படியும் செய்வாயாக என்று 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நீ உன் தேவனாகிய கர்த்தருடைய சத்தத்திற்குக் கீழ்ப்படிந்து, இன்று நான் உனக்கு விதிக்கிற அவருடைய கற்பனைகளின்படியும் அவருடைய கட்டளைகளின்படியும் செய்வாயாக என்று சொன்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 அந்நாளிலே மோசே ஜனங்களை நோக்கி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யோர்தானைக் கடந்தபின்பு, ஜனங்கள் ஆசீர்வதிக்கப்படும்படி கெரிசீம் மலையில் சிமியோன், லேவி, யூதா, இசக்கார், யோசேப்பு, பென்யமீன் என்னும் கோத்திரங்கள் நிற்க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யோர்தானைக் கடந்தபின்பு, ஜனங்கள் ஆசீர்வதிக்கப்படும்படி கெரிசீம் மலையில் சிமியோன், லேவி, யூதா, இசக்கார், யோசேப்பு, பென்யமீன் என்னும் கோத்திரங்கள் நிற்க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பங்கூறப்படும்பொருட்டு ஏபால்மலையில் ரூபன், காத், ஆசேர், செபுலோன், தாண், நப்தலி என்னும் கோத்திரங்கள் நிற்க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லேவியர் உரத்த சத்தமிட்டு இஸ்ரவேல் மனிதர் எல்லாரையும் பார்த்து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க்கு அருவருப்பான காரியமாகிய தொழிலாளிகளுடைய கைவேலையால் செய்யப்பட்டதும் வார்ப்பிக்கப்பட்டதுமான யாதொரு விக்கிரகத்தை உண்டுபண்ணி ஒளிப்பிடத்திலே வைக்கிறவன் சபிக்கப்பட்டவன் என்பார்களாக; அதற்கு ஜனங்களெல்லாரும் பிரதியுத்தரமாக ஆமென் என்று சொல்லக்கடவ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க்கு அருவருப்பான காரியமாகிய தொழிலாளிகளுடைய கைவேலையால் செய்யப்பட்டதும் வார்ப்பிக்கப்பட்டதுமான யாதொரு விக்கிரகத்தை உண்டுபண்ணி ஒளிப்பிடத்திலே வைக்கிறவன் சபிக்கப்பட்டவன் என்பார்களாக; அதற்கு ஜனங்களெல்லாரும் பிரதியுத்தரமாக ஆமென் என்று சொல்லக்கடவ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க்கு அருவருப்பான காரியமாகிய தொழிலாளிகளுடைய கைவேலையால் செய்யப்பட்டதும் வார்ப்பிக்கப்பட்டதுமான யாதொரு விக்கிரகத்தை உண்டுபண்ணி ஒளிப்பிடத்திலே வைக்கிறவன் சபிக்கப்பட்டவன் என்பார்களாக; அதற்கு ஜனங்களெல்லாரும் பிரதியுத்தரமாக ஆமென் என்று சொல்லக்கடவ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 தகப்பனையும் தன் தாயையும் தூஷிக்கிறவன் சபிக்கப்பட்டவன் என்பார்கள்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 தகப்பனையும் தன் தாயையும் தூஷிக்கிறவன் சபிக்கப்பட்டவன் என்பார்கள்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றனுடைய எல்லைக்குறியை ஒற்றிப்போடு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றனுடைய எல்லைக்குறியை ஒற்றிப்போடு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ுருடனை வழிதப்பச்செய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ரதேசி திக்கற்றவன் விதவை ஆகிய இவர்களுடைய நியாயத்தைப் புரட்டுகிறவன் சபிக்கப்ப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ரதேசி திக்கற்றவன் விதவை ஆகிய இவர்களுடைய நியாயத்தைப் புரட்டுகிறவன் சபிக்கப்ப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ன் தகப்பன் மனைவியோடே சயனிக்கிறவன், தன் தகப்பனுடைய மானத்தைத் திறந்தபடியினாலே,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ன் தகப்பன் மனைவியோடே சயனிக்கிறவன், தன் தகப்பனுடைய மானத்தைத் திறந்தபடியினாலே,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ாதொரு மிருகத்தோடே புணர்ச்சிசெய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தகப்பனுக்காவது தாய்க்காவது குமாரத்தியாகிய தன் சகோதரியோடே சயனிக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தகப்பனுக்காவது தாய்க்காவது குமாரத்தியாகிய தன் சகோதரியோடே சயனிக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ன் மாமியோடே சயனிக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ளிப்பிடத்திலே பிறனைக் கொலைசெய்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ுற்றமில்லாதவனைக் கொலைசெய்யும்படி பரிதானம் வாங்கு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ுற்றமில்லாதவனைக் கொலைசெய்யும்படி பரிதானம் வாங்குகிறவன் சபிக்கப்பட்டவன் என்பா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 நியாயப்பிரமாண வார்த்தைகளையெல்லாம் கைக்கொண்டு நடவாதவன் சபிக்கப்பட்டவன் என்பர்களாக; ஜனங்களெல்லாரும் ஆமென் என்று சொல்லக்கடவ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7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યારબાદ મૂસાએ અને ઇસ્રાએલના આગેવાનોએ આ પ્રમાંણે જણાવ્યું, “આજે હું તમને બધાને જે આજ્ઞાઓ કરું છ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સર્વનું પાલન કર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યારે તમે યર્દન નદી ઓળંગીને તમાંરા દેવ યહોવાએ તમને જે દેશ આપ્યો છે તેમાં પ્રવેશ કરો તે દિવ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ે ત્યાં મોટા પથ્થરો ઊભા કરીને તેના પર ચૂનાનું પ્લાસ્ટર કર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ને તેના ઉપર નિયમના સર્વ શબ્દો લખી નાખવા, પછી તમે તમાંરા દેવ યહોવા તમને જે ભૂમિ આપી રહ્યાં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ાં સ્થાઇ થઇ શકશો. તમાંરા પિતૃઓના યહોવા દેવે તમને જે વચન આપ્યું હતું તેમ આ ભૂમિમાં દૂધ અને મધ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ેલછેલ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અને યર્દનને સામે કિનારે તમે પહોંચો ત્યારે એબાલ પર્વત પર વહેલામાં વહેલી તકે સ્મૃતિચિન્હરૂપ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થ્થરોનો એક સ્તંભ ઊભો કરી તેના પર ચૂનાનું પ્લાસ્ટર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છી ત્યાં તમાંરે તમાંરા દેવ યહોવાના નામે એક પથ્થરની વેદી બાંધ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ાંરા દેવ યહોવા માંટે વેદી બાંધવા માંટે વણઘડયા પથ્થરોનો ઉપયોગ કરવો. અને તેના ઉપર તમાંરા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ે આહુતિ ચઢાવ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જ્ઞો અને શાંત્યર્પણો કરો અને તમાંરા દેવ યહોવા સમક્ષ આનંદથી ખાવ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 પથ્થરો ઉપર તમાંરે નિયમનાં શબ્દો સ્પષ્ટ વાંચી શકાય તે રીતે કાળજીપૂર્વક કોતરવ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છી મૂસાએ તથા લેવી યાજકોએ તમાંમ ઇસ્રાએલીઓને કહ્યું, “હે ઇસ્રાએલી બંધુઓ, શાંત થાઓ, અને સાંભળો. આ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તમાંરા દેવ યહોવાની પોતાની પ્રજા માંટે બની ગ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ાંટે તમાંરા દેવ યહોવાની આજ્ઞા સાંભળો. આજે હું તમને જે આજ્ઞાઓ અને કાનૂનો જણાવું છું તેનું પાલ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ે આજથી જ શરૂ કરવાન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જ દિવસે મૂસાએ તે લોકોને આ મુજબ આજ્ઞા કરી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યર્દન નદી પાર કર્યા પછી લોકો ઉપર આશીર્વાદ ઉચ્ચારાય, તે વખતે નીચેનાં કુળો ગરીઝીમ પર્વત પર ઊભ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: શિમયોન, લેવી, યહૂદા, ઇસ્સાખાર, યૂસફ અને બિન્યામી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શ્રાપ ઉચ્ચારાય ત્યારે એબાલ પર્વત ઉપર રૂબેન, ગાદ, આશેર, ઝબુલોન, દાન અને નફતાલીના કૂળો ઊભા ર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તે પછી લેવીઓ મોટે સાદે તમાંમ ઇસ્રાએલીઓને કહ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‘શ્રાપિત છે તે વ્યકિત જે ખોટા દેવ બનાવે છે, પછી તે કોતરેલી પ્રતિમાં હોય અથવા ધાતુની મૂર્તિ હો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ી ગુપ્ત રીતે પૂજા કરે, કારણ કે મનુષ્યસજિર્ત દેવોનો યહોવા ધિક્કાર કરે છે.’“અને બધા લોકો ‘આમીન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ીને સ્વીકૃતિ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‘જો કોઈ વ્યકિત પોતાના પિતા કે માંતાનું અપમાંન કરે તો તેના પર શ્રાપ ઊતરો.’“અને બધા લોકો ‘આમીન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ીને સ્વીકૃતિ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‘જે કોઈ વ્યકિત પોતાના પડોશીની સીમાંનું નિશાન હઠાવે તો તેના પર શ્રાપ ઉતરો.’“અને બધા લોકો ‘આમીન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ીને સ્વીકૃતિ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‘જો કોઈ વ્યકિત અંધ વ્યકિતનો ફાયદો ઊઠાવે તો તેના પર શ્રાપ ઊતરો.’“અને બધા લોકો કહેશે ‘આમીન’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‘જો કોઈ વ્યકિત વિદેશી, અનાથ અને વિધવાને અન્યાય કરે તો તેના ઉપર શ્રાપ ઊતરો.’“અને બધા લોકો કહે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આમીન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‘જે વ્યકિત પોતાના પિતાની પત્ની સાથે વ્યભિચાર કરે છે શ્રાપિત છે, કારણ કે, તે તેના પિતાની બદનામ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છે;’ “અને બધા લોકો કહેશે ‘આમીન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‘જો કોઈ વ્યકિત પ્રાણીની સાથે અઘટિત કર્મ કરે તો તે શ્રાપિત થાઓ.’“બધા લોકો કહેશે ‘આમીન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‘જો કોઈ વ્યકિત પોતાની બહેન સાથે, પછી તે સગી બહેન હોય કે ઓરમાંન, જો તેની સાથે કુકર્મ કરે ત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્રાપિત થાઓ; ‘“અને બધા લોકો કહેશે, ‘આમીન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‘જો કોઈ વ્યકિત તેની સાસુ સાથે કુકર્મ કરે તો તે શ્રાપિત થાઓ.’“અને બધા લોકો કહેશે, ‘આમીન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‘જો કોઈ વ્યકિત ખાનગીમાં કોઈની હત્યા કરે તો તે શાપિત થાઓ;”“અને બધા લોકો કહેશે, ‘આમીન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‘ જે વ્યકિત નિદોર્ષ માંણસની હત્યા કરવા માંટે પૈસા લે છે તે શ્રાપિત છે;’“અને બધા લોકો કહેશ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આમીન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‘જો કોઈ વ્યકિત આ આજ્ઞાઓનું પાલન ન કરે તો તે પણ શ્રાપિત થાઓ;’“અને બધા લોકો કહેશે, ‘ આમીન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2026-10-20T03:04:01Z</dcterms:created>
  <dcterms:modified xsi:type="dcterms:W3CDTF">2026-10-20T03:04:01Z</dcterms:modified>
  <dc:title>પુનર્નિયમ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